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86" r:id="rId3"/>
    <p:sldMasterId id="2147483688" r:id="rId4"/>
  </p:sldMasterIdLst>
  <p:notesMasterIdLst>
    <p:notesMasterId r:id="rId20"/>
  </p:notesMasterIdLst>
  <p:sldIdLst>
    <p:sldId id="263" r:id="rId5"/>
    <p:sldId id="271" r:id="rId6"/>
    <p:sldId id="272" r:id="rId7"/>
    <p:sldId id="286" r:id="rId8"/>
    <p:sldId id="287" r:id="rId9"/>
    <p:sldId id="288" r:id="rId10"/>
    <p:sldId id="273" r:id="rId11"/>
    <p:sldId id="289" r:id="rId12"/>
    <p:sldId id="290" r:id="rId13"/>
    <p:sldId id="294" r:id="rId14"/>
    <p:sldId id="291" r:id="rId15"/>
    <p:sldId id="278" r:id="rId16"/>
    <p:sldId id="282" r:id="rId17"/>
    <p:sldId id="295" r:id="rId18"/>
    <p:sldId id="264" r:id="rId19"/>
  </p:sldIdLst>
  <p:sldSz cx="15119350" cy="10691813"/>
  <p:notesSz cx="6797675" cy="9926638"/>
  <p:defaultTextStyle>
    <a:defPPr>
      <a:defRPr lang="en-US"/>
    </a:defPPr>
    <a:lvl1pPr marL="0" algn="l" defTabSz="1238892" rtl="0" eaLnBrk="1" latinLnBrk="0" hangingPunct="1">
      <a:defRPr sz="2439" kern="1200">
        <a:solidFill>
          <a:schemeClr val="tx1"/>
        </a:solidFill>
        <a:latin typeface="+mn-lt"/>
        <a:ea typeface="+mn-ea"/>
        <a:cs typeface="+mn-cs"/>
      </a:defRPr>
    </a:lvl1pPr>
    <a:lvl2pPr marL="619446" algn="l" defTabSz="1238892" rtl="0" eaLnBrk="1" latinLnBrk="0" hangingPunct="1">
      <a:defRPr sz="2439" kern="1200">
        <a:solidFill>
          <a:schemeClr val="tx1"/>
        </a:solidFill>
        <a:latin typeface="+mn-lt"/>
        <a:ea typeface="+mn-ea"/>
        <a:cs typeface="+mn-cs"/>
      </a:defRPr>
    </a:lvl2pPr>
    <a:lvl3pPr marL="1238892" algn="l" defTabSz="1238892" rtl="0" eaLnBrk="1" latinLnBrk="0" hangingPunct="1">
      <a:defRPr sz="2439" kern="1200">
        <a:solidFill>
          <a:schemeClr val="tx1"/>
        </a:solidFill>
        <a:latin typeface="+mn-lt"/>
        <a:ea typeface="+mn-ea"/>
        <a:cs typeface="+mn-cs"/>
      </a:defRPr>
    </a:lvl3pPr>
    <a:lvl4pPr marL="1858340" algn="l" defTabSz="1238892" rtl="0" eaLnBrk="1" latinLnBrk="0" hangingPunct="1">
      <a:defRPr sz="2439" kern="1200">
        <a:solidFill>
          <a:schemeClr val="tx1"/>
        </a:solidFill>
        <a:latin typeface="+mn-lt"/>
        <a:ea typeface="+mn-ea"/>
        <a:cs typeface="+mn-cs"/>
      </a:defRPr>
    </a:lvl4pPr>
    <a:lvl5pPr marL="2477786" algn="l" defTabSz="1238892" rtl="0" eaLnBrk="1" latinLnBrk="0" hangingPunct="1">
      <a:defRPr sz="2439" kern="1200">
        <a:solidFill>
          <a:schemeClr val="tx1"/>
        </a:solidFill>
        <a:latin typeface="+mn-lt"/>
        <a:ea typeface="+mn-ea"/>
        <a:cs typeface="+mn-cs"/>
      </a:defRPr>
    </a:lvl5pPr>
    <a:lvl6pPr marL="3097232" algn="l" defTabSz="1238892" rtl="0" eaLnBrk="1" latinLnBrk="0" hangingPunct="1">
      <a:defRPr sz="2439" kern="1200">
        <a:solidFill>
          <a:schemeClr val="tx1"/>
        </a:solidFill>
        <a:latin typeface="+mn-lt"/>
        <a:ea typeface="+mn-ea"/>
        <a:cs typeface="+mn-cs"/>
      </a:defRPr>
    </a:lvl6pPr>
    <a:lvl7pPr marL="3716678" algn="l" defTabSz="1238892" rtl="0" eaLnBrk="1" latinLnBrk="0" hangingPunct="1">
      <a:defRPr sz="2439" kern="1200">
        <a:solidFill>
          <a:schemeClr val="tx1"/>
        </a:solidFill>
        <a:latin typeface="+mn-lt"/>
        <a:ea typeface="+mn-ea"/>
        <a:cs typeface="+mn-cs"/>
      </a:defRPr>
    </a:lvl7pPr>
    <a:lvl8pPr marL="4336124" algn="l" defTabSz="1238892" rtl="0" eaLnBrk="1" latinLnBrk="0" hangingPunct="1">
      <a:defRPr sz="2439" kern="1200">
        <a:solidFill>
          <a:schemeClr val="tx1"/>
        </a:solidFill>
        <a:latin typeface="+mn-lt"/>
        <a:ea typeface="+mn-ea"/>
        <a:cs typeface="+mn-cs"/>
      </a:defRPr>
    </a:lvl8pPr>
    <a:lvl9pPr marL="4955572" algn="l" defTabSz="1238892" rtl="0" eaLnBrk="1" latinLnBrk="0" hangingPunct="1">
      <a:defRPr sz="243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F2F3"/>
    <a:srgbClr val="20BC56"/>
    <a:srgbClr val="829DB3"/>
    <a:srgbClr val="213342"/>
    <a:srgbClr val="1A28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6" autoAdjust="0"/>
    <p:restoredTop sz="94660"/>
  </p:normalViewPr>
  <p:slideViewPr>
    <p:cSldViewPr snapToGrid="0">
      <p:cViewPr varScale="1">
        <p:scale>
          <a:sx n="75" d="100"/>
          <a:sy n="75" d="100"/>
        </p:scale>
        <p:origin x="1086" y="108"/>
      </p:cViewPr>
      <p:guideLst/>
    </p:cSldViewPr>
  </p:slideViewPr>
  <p:notesTextViewPr>
    <p:cViewPr>
      <p:scale>
        <a:sx n="1" d="1"/>
        <a:sy n="1" d="1"/>
      </p:scale>
      <p:origin x="0" y="0"/>
    </p:cViewPr>
  </p:notesTextViewPr>
  <p:notesViewPr>
    <p:cSldViewPr snapToGrid="0">
      <p:cViewPr varScale="1">
        <p:scale>
          <a:sx n="67" d="100"/>
          <a:sy n="67" d="100"/>
        </p:scale>
        <p:origin x="3130"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A5D8C155-A6F8-4EBF-B4B7-926B45BB169A}" type="datetimeFigureOut">
              <a:rPr lang="en-NZ" smtClean="0"/>
              <a:t>5/07/2018</a:t>
            </a:fld>
            <a:endParaRPr lang="en-NZ"/>
          </a:p>
        </p:txBody>
      </p:sp>
      <p:sp>
        <p:nvSpPr>
          <p:cNvPr id="4" name="Slide Image Placeholder 3"/>
          <p:cNvSpPr>
            <a:spLocks noGrp="1" noRot="1" noChangeAspect="1"/>
          </p:cNvSpPr>
          <p:nvPr>
            <p:ph type="sldImg" idx="2"/>
          </p:nvPr>
        </p:nvSpPr>
        <p:spPr>
          <a:xfrm>
            <a:off x="1030288" y="1241425"/>
            <a:ext cx="4737100" cy="3349625"/>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B5BDE38D-8DBF-4172-A91C-2490BB5626F1}" type="slidenum">
              <a:rPr lang="en-NZ" smtClean="0"/>
              <a:t>‹#›</a:t>
            </a:fld>
            <a:endParaRPr lang="en-NZ"/>
          </a:p>
        </p:txBody>
      </p:sp>
    </p:spTree>
    <p:extLst>
      <p:ext uri="{BB962C8B-B14F-4D97-AF65-F5344CB8AC3E}">
        <p14:creationId xmlns:p14="http://schemas.microsoft.com/office/powerpoint/2010/main" val="2970117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5A9C0FF1-DBD5-42CC-8707-D782DA534660}" type="slidenum">
              <a:rPr lang="en-NZ" smtClean="0">
                <a:solidFill>
                  <a:prstClr val="black"/>
                </a:solidFill>
              </a:rPr>
              <a:pPr/>
              <a:t>3</a:t>
            </a:fld>
            <a:endParaRPr lang="en-NZ">
              <a:solidFill>
                <a:prstClr val="black"/>
              </a:solidFill>
            </a:endParaRPr>
          </a:p>
        </p:txBody>
      </p:sp>
    </p:spTree>
    <p:extLst>
      <p:ext uri="{BB962C8B-B14F-4D97-AF65-F5344CB8AC3E}">
        <p14:creationId xmlns:p14="http://schemas.microsoft.com/office/powerpoint/2010/main" val="1156600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i="1" dirty="0">
                <a:solidFill>
                  <a:prstClr val="black"/>
                </a:solidFill>
                <a:latin typeface="Arial" panose="020B0604020202020204" pitchFamily="34" charset="0"/>
                <a:cs typeface="Arial" panose="020B0604020202020204" pitchFamily="34" charset="0"/>
              </a:rPr>
              <a:t>Key questions</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best select and develop local education system leaders?</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develop and sustain education system leadership throughout the profession?</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ensure that education system leaders are focused on learning systems?</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provide meaningful career pathways into education system leadership?</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ensure that non-performing education system leaders are encouraged to leave the profession with honesty and respect?</a:t>
            </a:r>
          </a:p>
          <a:p>
            <a:endParaRPr lang="en-NZ" dirty="0"/>
          </a:p>
        </p:txBody>
      </p:sp>
      <p:sp>
        <p:nvSpPr>
          <p:cNvPr id="4" name="Slide Number Placeholder 3"/>
          <p:cNvSpPr>
            <a:spLocks noGrp="1"/>
          </p:cNvSpPr>
          <p:nvPr>
            <p:ph type="sldNum" sz="quarter" idx="10"/>
          </p:nvPr>
        </p:nvSpPr>
        <p:spPr/>
        <p:txBody>
          <a:bodyPr/>
          <a:lstStyle/>
          <a:p>
            <a:fld id="{B5BDE38D-8DBF-4172-A91C-2490BB5626F1}" type="slidenum">
              <a:rPr lang="en-NZ" smtClean="0"/>
              <a:t>13</a:t>
            </a:fld>
            <a:endParaRPr lang="en-NZ"/>
          </a:p>
        </p:txBody>
      </p:sp>
    </p:spTree>
    <p:extLst>
      <p:ext uri="{BB962C8B-B14F-4D97-AF65-F5344CB8AC3E}">
        <p14:creationId xmlns:p14="http://schemas.microsoft.com/office/powerpoint/2010/main" val="2860256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i="1" dirty="0">
                <a:solidFill>
                  <a:prstClr val="black"/>
                </a:solidFill>
                <a:latin typeface="Arial" panose="020B0604020202020204" pitchFamily="34" charset="0"/>
                <a:cs typeface="Arial" panose="020B0604020202020204" pitchFamily="34" charset="0"/>
              </a:rPr>
              <a:t>Key questions</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best select and develop local education system leaders?</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develop and sustain education system leadership throughout the profession?</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ensure that education system leaders are focused on learning systems?</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provide meaningful career pathways into education system leadership?</a:t>
            </a:r>
          </a:p>
          <a:p>
            <a:pPr marL="457200" indent="-457200">
              <a:lnSpc>
                <a:spcPct val="90000"/>
              </a:lnSpc>
              <a:spcBef>
                <a:spcPts val="1000"/>
              </a:spcBef>
              <a:buFont typeface="Arial" panose="020B0604020202020204" pitchFamily="34" charset="0"/>
              <a:buChar char="•"/>
            </a:pPr>
            <a:r>
              <a:rPr lang="en-US" i="1" dirty="0">
                <a:solidFill>
                  <a:prstClr val="black"/>
                </a:solidFill>
                <a:latin typeface="Arial" panose="020B0604020202020204" pitchFamily="34" charset="0"/>
                <a:cs typeface="Arial" panose="020B0604020202020204" pitchFamily="34" charset="0"/>
              </a:rPr>
              <a:t>How can we ensure that non-performing education system leaders are encouraged to leave the profession with honesty and respect?</a:t>
            </a:r>
          </a:p>
          <a:p>
            <a:endParaRPr lang="en-NZ" dirty="0"/>
          </a:p>
        </p:txBody>
      </p:sp>
      <p:sp>
        <p:nvSpPr>
          <p:cNvPr id="4" name="Slide Number Placeholder 3"/>
          <p:cNvSpPr>
            <a:spLocks noGrp="1"/>
          </p:cNvSpPr>
          <p:nvPr>
            <p:ph type="sldNum" sz="quarter" idx="10"/>
          </p:nvPr>
        </p:nvSpPr>
        <p:spPr/>
        <p:txBody>
          <a:bodyPr/>
          <a:lstStyle/>
          <a:p>
            <a:fld id="{B5BDE38D-8DBF-4172-A91C-2490BB5626F1}" type="slidenum">
              <a:rPr lang="en-NZ" smtClean="0"/>
              <a:t>14</a:t>
            </a:fld>
            <a:endParaRPr lang="en-NZ"/>
          </a:p>
        </p:txBody>
      </p:sp>
    </p:spTree>
    <p:extLst>
      <p:ext uri="{BB962C8B-B14F-4D97-AF65-F5344CB8AC3E}">
        <p14:creationId xmlns:p14="http://schemas.microsoft.com/office/powerpoint/2010/main" val="2470103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5A9C0FF1-DBD5-42CC-8707-D782DA534660}" type="slidenum">
              <a:rPr lang="en-NZ" smtClean="0">
                <a:solidFill>
                  <a:prstClr val="black"/>
                </a:solidFill>
              </a:rPr>
              <a:pPr/>
              <a:t>4</a:t>
            </a:fld>
            <a:endParaRPr lang="en-NZ">
              <a:solidFill>
                <a:prstClr val="black"/>
              </a:solidFill>
            </a:endParaRPr>
          </a:p>
        </p:txBody>
      </p:sp>
    </p:spTree>
    <p:extLst>
      <p:ext uri="{BB962C8B-B14F-4D97-AF65-F5344CB8AC3E}">
        <p14:creationId xmlns:p14="http://schemas.microsoft.com/office/powerpoint/2010/main" val="2924455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5A9C0FF1-DBD5-42CC-8707-D782DA534660}" type="slidenum">
              <a:rPr lang="en-NZ" smtClean="0">
                <a:solidFill>
                  <a:prstClr val="black"/>
                </a:solidFill>
              </a:rPr>
              <a:pPr/>
              <a:t>5</a:t>
            </a:fld>
            <a:endParaRPr lang="en-NZ">
              <a:solidFill>
                <a:prstClr val="black"/>
              </a:solidFill>
            </a:endParaRPr>
          </a:p>
        </p:txBody>
      </p:sp>
    </p:spTree>
    <p:extLst>
      <p:ext uri="{BB962C8B-B14F-4D97-AF65-F5344CB8AC3E}">
        <p14:creationId xmlns:p14="http://schemas.microsoft.com/office/powerpoint/2010/main" val="1157332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5A9C0FF1-DBD5-42CC-8707-D782DA534660}" type="slidenum">
              <a:rPr lang="en-NZ" smtClean="0">
                <a:solidFill>
                  <a:prstClr val="black"/>
                </a:solidFill>
              </a:rPr>
              <a:pPr/>
              <a:t>6</a:t>
            </a:fld>
            <a:endParaRPr lang="en-NZ">
              <a:solidFill>
                <a:prstClr val="black"/>
              </a:solidFill>
            </a:endParaRPr>
          </a:p>
        </p:txBody>
      </p:sp>
    </p:spTree>
    <p:extLst>
      <p:ext uri="{BB962C8B-B14F-4D97-AF65-F5344CB8AC3E}">
        <p14:creationId xmlns:p14="http://schemas.microsoft.com/office/powerpoint/2010/main" val="131935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5A9C0FF1-DBD5-42CC-8707-D782DA534660}" type="slidenum">
              <a:rPr lang="en-NZ" smtClean="0">
                <a:solidFill>
                  <a:prstClr val="black"/>
                </a:solidFill>
              </a:rPr>
              <a:pPr/>
              <a:t>8</a:t>
            </a:fld>
            <a:endParaRPr lang="en-NZ">
              <a:solidFill>
                <a:prstClr val="black"/>
              </a:solidFill>
            </a:endParaRPr>
          </a:p>
        </p:txBody>
      </p:sp>
    </p:spTree>
    <p:extLst>
      <p:ext uri="{BB962C8B-B14F-4D97-AF65-F5344CB8AC3E}">
        <p14:creationId xmlns:p14="http://schemas.microsoft.com/office/powerpoint/2010/main" val="2482843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76788"/>
            <a:ext cx="5438775" cy="4652962"/>
          </a:xfrm>
        </p:spPr>
        <p:txBody>
          <a:bodyPr/>
          <a:lstStyle/>
          <a:p>
            <a:pPr lvl="0">
              <a:lnSpc>
                <a:spcPct val="90000"/>
              </a:lnSpc>
              <a:spcBef>
                <a:spcPts val="1000"/>
              </a:spcBef>
            </a:pPr>
            <a:endParaRPr lang="en-NZ" dirty="0">
              <a:solidFill>
                <a:prstClr val="black"/>
              </a:solidFill>
              <a:latin typeface="Arial" panose="020B0604020202020204" pitchFamily="34" charset="0"/>
              <a:cs typeface="Arial" panose="020B0604020202020204" pitchFamily="34" charset="0"/>
            </a:endParaRPr>
          </a:p>
          <a:p>
            <a:pPr lvl="0">
              <a:lnSpc>
                <a:spcPct val="90000"/>
              </a:lnSpc>
              <a:spcBef>
                <a:spcPts val="1000"/>
              </a:spcBef>
            </a:pPr>
            <a:r>
              <a:rPr lang="en-GB" i="1" dirty="0" smtClean="0">
                <a:solidFill>
                  <a:prstClr val="black"/>
                </a:solidFill>
                <a:latin typeface="Arial" panose="020B0604020202020204" pitchFamily="34" charset="0"/>
                <a:cs typeface="Arial" panose="020B0604020202020204" pitchFamily="34" charset="0"/>
              </a:rPr>
              <a:t>1 - Key </a:t>
            </a:r>
            <a:r>
              <a:rPr lang="en-GB" i="1" dirty="0">
                <a:solidFill>
                  <a:prstClr val="black"/>
                </a:solidFill>
                <a:latin typeface="Arial" panose="020B0604020202020204" pitchFamily="34" charset="0"/>
                <a:cs typeface="Arial" panose="020B0604020202020204" pitchFamily="34" charset="0"/>
              </a:rPr>
              <a:t>questions:</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encourage ‘critical’ self review for improvement and innovation, whilst avoiding an unquestioning compliance response?</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ensure accountability mechanism are appropriate and how should they be practiced?</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encourage Innovation and thoughtful risk taking?</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‘unlearn’ what is no longer relevant?</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What data and evidence should we collect about progress and achievement for individual students, groups of students, schools, local areas, and nationally?</a:t>
            </a:r>
            <a:endParaRPr lang="en-NZ" dirty="0">
              <a:solidFill>
                <a:prstClr val="black"/>
              </a:solidFill>
              <a:latin typeface="Arial" panose="020B0604020202020204" pitchFamily="34" charset="0"/>
              <a:cs typeface="Arial" panose="020B0604020202020204" pitchFamily="34" charset="0"/>
            </a:endParaRPr>
          </a:p>
          <a:p>
            <a:endParaRPr lang="en-NZ" dirty="0" smtClean="0"/>
          </a:p>
          <a:p>
            <a:endParaRPr lang="en-NZ" dirty="0"/>
          </a:p>
        </p:txBody>
      </p:sp>
      <p:sp>
        <p:nvSpPr>
          <p:cNvPr id="4" name="Slide Number Placeholder 3"/>
          <p:cNvSpPr>
            <a:spLocks noGrp="1"/>
          </p:cNvSpPr>
          <p:nvPr>
            <p:ph type="sldNum" sz="quarter" idx="10"/>
          </p:nvPr>
        </p:nvSpPr>
        <p:spPr/>
        <p:txBody>
          <a:bodyPr/>
          <a:lstStyle/>
          <a:p>
            <a:fld id="{B5BDE38D-8DBF-4172-A91C-2490BB5626F1}" type="slidenum">
              <a:rPr lang="en-NZ" smtClean="0">
                <a:solidFill>
                  <a:prstClr val="black"/>
                </a:solidFill>
              </a:rPr>
              <a:pPr/>
              <a:t>9</a:t>
            </a:fld>
            <a:endParaRPr lang="en-NZ">
              <a:solidFill>
                <a:prstClr val="black"/>
              </a:solidFill>
            </a:endParaRPr>
          </a:p>
        </p:txBody>
      </p:sp>
    </p:spTree>
    <p:extLst>
      <p:ext uri="{BB962C8B-B14F-4D97-AF65-F5344CB8AC3E}">
        <p14:creationId xmlns:p14="http://schemas.microsoft.com/office/powerpoint/2010/main" val="40628363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76788"/>
            <a:ext cx="5438775" cy="4652962"/>
          </a:xfrm>
        </p:spPr>
        <p:txBody>
          <a:bodyPr/>
          <a:lstStyle/>
          <a:p>
            <a:pPr lvl="0">
              <a:lnSpc>
                <a:spcPct val="90000"/>
              </a:lnSpc>
              <a:spcBef>
                <a:spcPts val="1000"/>
              </a:spcBef>
            </a:pPr>
            <a:endParaRPr lang="en-NZ" dirty="0">
              <a:solidFill>
                <a:prstClr val="black"/>
              </a:solidFill>
              <a:latin typeface="Arial" panose="020B0604020202020204" pitchFamily="34" charset="0"/>
              <a:cs typeface="Arial" panose="020B0604020202020204" pitchFamily="34" charset="0"/>
            </a:endParaRPr>
          </a:p>
          <a:p>
            <a:pPr lvl="0">
              <a:lnSpc>
                <a:spcPct val="90000"/>
              </a:lnSpc>
              <a:spcBef>
                <a:spcPts val="1000"/>
              </a:spcBef>
            </a:pPr>
            <a:r>
              <a:rPr lang="en-GB" i="1" dirty="0" smtClean="0">
                <a:solidFill>
                  <a:prstClr val="black"/>
                </a:solidFill>
                <a:latin typeface="Arial" panose="020B0604020202020204" pitchFamily="34" charset="0"/>
                <a:cs typeface="Arial" panose="020B0604020202020204" pitchFamily="34" charset="0"/>
              </a:rPr>
              <a:t>1 - Key </a:t>
            </a:r>
            <a:r>
              <a:rPr lang="en-GB" i="1" dirty="0">
                <a:solidFill>
                  <a:prstClr val="black"/>
                </a:solidFill>
                <a:latin typeface="Arial" panose="020B0604020202020204" pitchFamily="34" charset="0"/>
                <a:cs typeface="Arial" panose="020B0604020202020204" pitchFamily="34" charset="0"/>
              </a:rPr>
              <a:t>questions:</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encourage ‘critical’ self review for improvement and innovation, whilst avoiding an unquestioning compliance response?</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ensure accountability mechanism are appropriate and how should they be practiced?</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encourage Innovation and thoughtful risk taking?</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‘unlearn’ what is no longer relevant?</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What data and evidence should we collect about progress and achievement for individual students, groups of students, schools, local areas, and nationally?</a:t>
            </a:r>
            <a:endParaRPr lang="en-NZ" dirty="0">
              <a:solidFill>
                <a:prstClr val="black"/>
              </a:solidFill>
              <a:latin typeface="Arial" panose="020B0604020202020204" pitchFamily="34" charset="0"/>
              <a:cs typeface="Arial" panose="020B0604020202020204" pitchFamily="34" charset="0"/>
            </a:endParaRPr>
          </a:p>
          <a:p>
            <a:endParaRPr lang="en-NZ" dirty="0" smtClean="0"/>
          </a:p>
          <a:p>
            <a:endParaRPr lang="en-NZ" dirty="0"/>
          </a:p>
        </p:txBody>
      </p:sp>
      <p:sp>
        <p:nvSpPr>
          <p:cNvPr id="4" name="Slide Number Placeholder 3"/>
          <p:cNvSpPr>
            <a:spLocks noGrp="1"/>
          </p:cNvSpPr>
          <p:nvPr>
            <p:ph type="sldNum" sz="quarter" idx="10"/>
          </p:nvPr>
        </p:nvSpPr>
        <p:spPr/>
        <p:txBody>
          <a:bodyPr/>
          <a:lstStyle/>
          <a:p>
            <a:fld id="{B5BDE38D-8DBF-4172-A91C-2490BB5626F1}" type="slidenum">
              <a:rPr lang="en-NZ" smtClean="0">
                <a:solidFill>
                  <a:prstClr val="black"/>
                </a:solidFill>
              </a:rPr>
              <a:pPr/>
              <a:t>10</a:t>
            </a:fld>
            <a:endParaRPr lang="en-NZ">
              <a:solidFill>
                <a:prstClr val="black"/>
              </a:solidFill>
            </a:endParaRPr>
          </a:p>
        </p:txBody>
      </p:sp>
    </p:spTree>
    <p:extLst>
      <p:ext uri="{BB962C8B-B14F-4D97-AF65-F5344CB8AC3E}">
        <p14:creationId xmlns:p14="http://schemas.microsoft.com/office/powerpoint/2010/main" val="1501304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5A9C0FF1-DBD5-42CC-8707-D782DA534660}" type="slidenum">
              <a:rPr lang="en-NZ" smtClean="0">
                <a:solidFill>
                  <a:prstClr val="black"/>
                </a:solidFill>
              </a:rPr>
              <a:pPr/>
              <a:t>11</a:t>
            </a:fld>
            <a:endParaRPr lang="en-NZ">
              <a:solidFill>
                <a:prstClr val="black"/>
              </a:solidFill>
            </a:endParaRPr>
          </a:p>
        </p:txBody>
      </p:sp>
    </p:spTree>
    <p:extLst>
      <p:ext uri="{BB962C8B-B14F-4D97-AF65-F5344CB8AC3E}">
        <p14:creationId xmlns:p14="http://schemas.microsoft.com/office/powerpoint/2010/main" val="8639266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450" y="4776788"/>
            <a:ext cx="5438775" cy="4652962"/>
          </a:xfrm>
        </p:spPr>
        <p:txBody>
          <a:bodyPr/>
          <a:lstStyle/>
          <a:p>
            <a:pPr lvl="0">
              <a:lnSpc>
                <a:spcPct val="90000"/>
              </a:lnSpc>
              <a:spcBef>
                <a:spcPts val="1000"/>
              </a:spcBef>
            </a:pPr>
            <a:endParaRPr lang="en-NZ" dirty="0">
              <a:solidFill>
                <a:prstClr val="black"/>
              </a:solidFill>
              <a:latin typeface="Arial" panose="020B0604020202020204" pitchFamily="34" charset="0"/>
              <a:cs typeface="Arial" panose="020B0604020202020204" pitchFamily="34" charset="0"/>
            </a:endParaRPr>
          </a:p>
          <a:p>
            <a:pPr lvl="0">
              <a:lnSpc>
                <a:spcPct val="90000"/>
              </a:lnSpc>
              <a:spcBef>
                <a:spcPts val="1000"/>
              </a:spcBef>
            </a:pPr>
            <a:r>
              <a:rPr lang="en-GB" i="1" dirty="0" smtClean="0">
                <a:solidFill>
                  <a:prstClr val="black"/>
                </a:solidFill>
                <a:latin typeface="Arial" panose="020B0604020202020204" pitchFamily="34" charset="0"/>
                <a:cs typeface="Arial" panose="020B0604020202020204" pitchFamily="34" charset="0"/>
              </a:rPr>
              <a:t>1 - Key </a:t>
            </a:r>
            <a:r>
              <a:rPr lang="en-GB" i="1" dirty="0">
                <a:solidFill>
                  <a:prstClr val="black"/>
                </a:solidFill>
                <a:latin typeface="Arial" panose="020B0604020202020204" pitchFamily="34" charset="0"/>
                <a:cs typeface="Arial" panose="020B0604020202020204" pitchFamily="34" charset="0"/>
              </a:rPr>
              <a:t>questions:</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encourage ‘critical’ self review for improvement and innovation, whilst avoiding an unquestioning compliance response?</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ensure accountability mechanism are appropriate and how should they be practiced?</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encourage Innovation and thoughtful risk taking?</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How can we ‘unlearn’ what is no longer relevant?</a:t>
            </a:r>
            <a:endParaRPr lang="en-NZ" dirty="0">
              <a:solidFill>
                <a:prstClr val="black"/>
              </a:solidFill>
              <a:latin typeface="Arial" panose="020B0604020202020204" pitchFamily="34" charset="0"/>
              <a:cs typeface="Arial" panose="020B0604020202020204" pitchFamily="34" charset="0"/>
            </a:endParaRPr>
          </a:p>
          <a:p>
            <a:pPr marL="457200" lvl="0" indent="-457200">
              <a:lnSpc>
                <a:spcPct val="90000"/>
              </a:lnSpc>
              <a:spcBef>
                <a:spcPts val="1000"/>
              </a:spcBef>
              <a:buFont typeface="Arial" panose="020B0604020202020204" pitchFamily="34" charset="0"/>
              <a:buChar char="•"/>
            </a:pPr>
            <a:r>
              <a:rPr lang="en-GB" i="1" dirty="0">
                <a:solidFill>
                  <a:prstClr val="black"/>
                </a:solidFill>
                <a:latin typeface="Arial" panose="020B0604020202020204" pitchFamily="34" charset="0"/>
                <a:cs typeface="Arial" panose="020B0604020202020204" pitchFamily="34" charset="0"/>
              </a:rPr>
              <a:t>What data and evidence should we collect about progress and achievement for individual students, groups of students, schools, local areas, and nationally?</a:t>
            </a:r>
            <a:endParaRPr lang="en-NZ" dirty="0">
              <a:solidFill>
                <a:prstClr val="black"/>
              </a:solidFill>
              <a:latin typeface="Arial" panose="020B0604020202020204" pitchFamily="34" charset="0"/>
              <a:cs typeface="Arial" panose="020B0604020202020204" pitchFamily="34" charset="0"/>
            </a:endParaRPr>
          </a:p>
          <a:p>
            <a:endParaRPr lang="en-NZ" dirty="0" smtClean="0"/>
          </a:p>
          <a:p>
            <a:endParaRPr lang="en-NZ" dirty="0"/>
          </a:p>
        </p:txBody>
      </p:sp>
      <p:sp>
        <p:nvSpPr>
          <p:cNvPr id="4" name="Slide Number Placeholder 3"/>
          <p:cNvSpPr>
            <a:spLocks noGrp="1"/>
          </p:cNvSpPr>
          <p:nvPr>
            <p:ph type="sldNum" sz="quarter" idx="10"/>
          </p:nvPr>
        </p:nvSpPr>
        <p:spPr/>
        <p:txBody>
          <a:bodyPr/>
          <a:lstStyle/>
          <a:p>
            <a:fld id="{B5BDE38D-8DBF-4172-A91C-2490BB5626F1}" type="slidenum">
              <a:rPr lang="en-NZ" smtClean="0"/>
              <a:t>12</a:t>
            </a:fld>
            <a:endParaRPr lang="en-NZ"/>
          </a:p>
        </p:txBody>
      </p:sp>
    </p:spTree>
    <p:extLst>
      <p:ext uri="{BB962C8B-B14F-4D97-AF65-F5344CB8AC3E}">
        <p14:creationId xmlns:p14="http://schemas.microsoft.com/office/powerpoint/2010/main" val="2211593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33951" y="1749795"/>
            <a:ext cx="12851448" cy="3722335"/>
          </a:xfrm>
          <a:prstGeom prst="rect">
            <a:avLst/>
          </a:prstGeom>
        </p:spPr>
        <p:txBody>
          <a:bodyPr anchor="b"/>
          <a:lstStyle>
            <a:lvl1pPr algn="ctr">
              <a:defRPr sz="9354"/>
            </a:lvl1pPr>
          </a:lstStyle>
          <a:p>
            <a:r>
              <a:rPr lang="en-US" smtClean="0"/>
              <a:t>Click to edit Master title style</a:t>
            </a:r>
            <a:endParaRPr lang="en-US" dirty="0"/>
          </a:p>
        </p:txBody>
      </p:sp>
      <p:sp>
        <p:nvSpPr>
          <p:cNvPr id="3" name="Subtitle 2"/>
          <p:cNvSpPr>
            <a:spLocks noGrp="1"/>
          </p:cNvSpPr>
          <p:nvPr>
            <p:ph type="subTitle" idx="1"/>
          </p:nvPr>
        </p:nvSpPr>
        <p:spPr>
          <a:xfrm>
            <a:off x="1889919" y="5615678"/>
            <a:ext cx="11339513" cy="2581379"/>
          </a:xfrm>
          <a:prstGeom prst="rect">
            <a:avLst/>
          </a:prstGeom>
        </p:spPr>
        <p:txBody>
          <a:bodyPr/>
          <a:lstStyle>
            <a:lvl1pPr marL="0" indent="0" algn="ctr">
              <a:buNone/>
              <a:defRPr sz="3742"/>
            </a:lvl1pPr>
            <a:lvl2pPr marL="712775" indent="0" algn="ctr">
              <a:buNone/>
              <a:defRPr sz="3118"/>
            </a:lvl2pPr>
            <a:lvl3pPr marL="1425550" indent="0" algn="ctr">
              <a:buNone/>
              <a:defRPr sz="2806"/>
            </a:lvl3pPr>
            <a:lvl4pPr marL="2138324" indent="0" algn="ctr">
              <a:buNone/>
              <a:defRPr sz="2494"/>
            </a:lvl4pPr>
            <a:lvl5pPr marL="2851099" indent="0" algn="ctr">
              <a:buNone/>
              <a:defRPr sz="2494"/>
            </a:lvl5pPr>
            <a:lvl6pPr marL="3563874" indent="0" algn="ctr">
              <a:buNone/>
              <a:defRPr sz="2494"/>
            </a:lvl6pPr>
            <a:lvl7pPr marL="4276649" indent="0" algn="ctr">
              <a:buNone/>
              <a:defRPr sz="2494"/>
            </a:lvl7pPr>
            <a:lvl8pPr marL="4989424" indent="0" algn="ctr">
              <a:buNone/>
              <a:defRPr sz="2494"/>
            </a:lvl8pPr>
            <a:lvl9pPr marL="5702198" indent="0" algn="ctr">
              <a:buNone/>
              <a:defRPr sz="2494"/>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5" name="Footer Placeholder 4"/>
          <p:cNvSpPr>
            <a:spLocks noGrp="1"/>
          </p:cNvSpPr>
          <p:nvPr>
            <p:ph type="ftr" sz="quarter" idx="11"/>
          </p:nvPr>
        </p:nvSpPr>
        <p:spPr>
          <a:xfrm>
            <a:off x="5008285" y="9909729"/>
            <a:ext cx="5102781" cy="569240"/>
          </a:xfrm>
          <a:prstGeom prst="rect">
            <a:avLst/>
          </a:prstGeom>
        </p:spPr>
        <p:txBody>
          <a:bodyPr/>
          <a:lstStyle/>
          <a:p>
            <a:endParaRPr lang="en-NZ"/>
          </a:p>
        </p:txBody>
      </p:sp>
      <p:sp>
        <p:nvSpPr>
          <p:cNvPr id="6" name="Slide Number Placeholder 5"/>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3948680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039456" y="569242"/>
            <a:ext cx="13040439" cy="2066590"/>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39456" y="2846200"/>
            <a:ext cx="13040439" cy="678385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5" name="Footer Placeholder 4"/>
          <p:cNvSpPr>
            <a:spLocks noGrp="1"/>
          </p:cNvSpPr>
          <p:nvPr>
            <p:ph type="ftr" sz="quarter" idx="11"/>
          </p:nvPr>
        </p:nvSpPr>
        <p:spPr>
          <a:xfrm>
            <a:off x="5008285" y="9909729"/>
            <a:ext cx="5102781" cy="569240"/>
          </a:xfrm>
          <a:prstGeom prst="rect">
            <a:avLst/>
          </a:prstGeom>
        </p:spPr>
        <p:txBody>
          <a:bodyPr/>
          <a:lstStyle/>
          <a:p>
            <a:endParaRPr lang="en-NZ"/>
          </a:p>
        </p:txBody>
      </p:sp>
      <p:sp>
        <p:nvSpPr>
          <p:cNvPr id="6" name="Slide Number Placeholder 5"/>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1277873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819786" y="569240"/>
            <a:ext cx="3260110" cy="9060817"/>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39456" y="569240"/>
            <a:ext cx="9591338" cy="906081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5" name="Footer Placeholder 4"/>
          <p:cNvSpPr>
            <a:spLocks noGrp="1"/>
          </p:cNvSpPr>
          <p:nvPr>
            <p:ph type="ftr" sz="quarter" idx="11"/>
          </p:nvPr>
        </p:nvSpPr>
        <p:spPr>
          <a:xfrm>
            <a:off x="5008285" y="9909729"/>
            <a:ext cx="5102781" cy="569240"/>
          </a:xfrm>
          <a:prstGeom prst="rect">
            <a:avLst/>
          </a:prstGeom>
        </p:spPr>
        <p:txBody>
          <a:bodyPr/>
          <a:lstStyle/>
          <a:p>
            <a:endParaRPr lang="en-NZ"/>
          </a:p>
        </p:txBody>
      </p:sp>
      <p:sp>
        <p:nvSpPr>
          <p:cNvPr id="6" name="Slide Number Placeholder 5"/>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329245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90713" y="1749425"/>
            <a:ext cx="11339512" cy="3722688"/>
          </a:xfrm>
          <a:prstGeom prst="rect">
            <a:avLst/>
          </a:prstGeom>
        </p:spPr>
        <p:txBody>
          <a:bodyPr anchor="b"/>
          <a:lstStyle>
            <a:lvl1pPr algn="ctr">
              <a:defRPr sz="6000"/>
            </a:lvl1pPr>
          </a:lstStyle>
          <a:p>
            <a:r>
              <a:rPr lang="en-US" smtClean="0"/>
              <a:t>Click to edit Master title style</a:t>
            </a:r>
            <a:endParaRPr lang="en-NZ"/>
          </a:p>
        </p:txBody>
      </p:sp>
      <p:sp>
        <p:nvSpPr>
          <p:cNvPr id="3" name="Subtitle 2"/>
          <p:cNvSpPr>
            <a:spLocks noGrp="1"/>
          </p:cNvSpPr>
          <p:nvPr>
            <p:ph type="subTitle" idx="1"/>
          </p:nvPr>
        </p:nvSpPr>
        <p:spPr>
          <a:xfrm>
            <a:off x="1890713" y="5614988"/>
            <a:ext cx="11339512" cy="25828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NZ"/>
          </a:p>
        </p:txBody>
      </p:sp>
      <p:sp>
        <p:nvSpPr>
          <p:cNvPr id="7" name="Date Placeholder 3"/>
          <p:cNvSpPr>
            <a:spLocks noGrp="1"/>
          </p:cNvSpPr>
          <p:nvPr>
            <p:ph type="dt" sz="half" idx="2"/>
          </p:nvPr>
        </p:nvSpPr>
        <p:spPr>
          <a:xfrm>
            <a:off x="623429" y="10115793"/>
            <a:ext cx="3401854" cy="569240"/>
          </a:xfrm>
          <a:prstGeom prst="rect">
            <a:avLst/>
          </a:prstGeom>
        </p:spPr>
        <p:txBody>
          <a:bodyPr vert="horz" lIns="91440" tIns="45720" rIns="91440" bIns="45720" rtlCol="0" anchor="ctr"/>
          <a:lstStyle>
            <a:lvl1pPr algn="l">
              <a:defRPr sz="1400">
                <a:solidFill>
                  <a:schemeClr val="bg1"/>
                </a:solidFill>
                <a:latin typeface="Arial" panose="020B0604020202020204" pitchFamily="34" charset="0"/>
                <a:cs typeface="Arial" panose="020B0604020202020204" pitchFamily="34" charset="0"/>
              </a:defRPr>
            </a:lvl1pPr>
          </a:lstStyle>
          <a:p>
            <a:fld id="{7C2445B6-61E3-4F94-A9CA-A2F7598A55F4}" type="datetimeFigureOut">
              <a:rPr lang="en-NZ" smtClean="0">
                <a:solidFill>
                  <a:prstClr val="white"/>
                </a:solidFill>
              </a:rPr>
              <a:pPr/>
              <a:t>5/07/2018</a:t>
            </a:fld>
            <a:endParaRPr lang="en-NZ" dirty="0">
              <a:solidFill>
                <a:prstClr val="white"/>
              </a:solidFill>
            </a:endParaRPr>
          </a:p>
        </p:txBody>
      </p:sp>
      <p:sp>
        <p:nvSpPr>
          <p:cNvPr id="8" name="Slide Number Placeholder 5"/>
          <p:cNvSpPr>
            <a:spLocks noGrp="1"/>
          </p:cNvSpPr>
          <p:nvPr>
            <p:ph type="sldNum" sz="quarter" idx="4"/>
          </p:nvPr>
        </p:nvSpPr>
        <p:spPr>
          <a:xfrm>
            <a:off x="11103048" y="10115793"/>
            <a:ext cx="3401854" cy="569240"/>
          </a:xfrm>
          <a:prstGeom prst="rect">
            <a:avLst/>
          </a:prstGeom>
        </p:spPr>
        <p:txBody>
          <a:bodyPr vert="horz" lIns="91440" tIns="45720" rIns="91440" bIns="45720" rtlCol="0" anchor="ctr"/>
          <a:lstStyle>
            <a:lvl1pPr algn="r">
              <a:defRPr sz="1400">
                <a:solidFill>
                  <a:schemeClr val="bg1"/>
                </a:solidFill>
                <a:latin typeface="Arial" panose="020B0604020202020204" pitchFamily="34" charset="0"/>
                <a:cs typeface="Arial" panose="020B0604020202020204" pitchFamily="34" charset="0"/>
              </a:defRPr>
            </a:lvl1pPr>
          </a:lstStyle>
          <a:p>
            <a:fld id="{EC8B01C9-1631-4A4E-9C6F-20539DBACCA8}" type="slidenum">
              <a:rPr lang="en-NZ" smtClean="0">
                <a:solidFill>
                  <a:prstClr val="white"/>
                </a:solidFill>
              </a:rPr>
              <a:pPr/>
              <a:t>‹#›</a:t>
            </a:fld>
            <a:endParaRPr lang="en-NZ" dirty="0">
              <a:solidFill>
                <a:prstClr val="white"/>
              </a:solidFill>
            </a:endParaRPr>
          </a:p>
        </p:txBody>
      </p:sp>
    </p:spTree>
    <p:extLst>
      <p:ext uri="{BB962C8B-B14F-4D97-AF65-F5344CB8AC3E}">
        <p14:creationId xmlns:p14="http://schemas.microsoft.com/office/powerpoint/2010/main" val="1545254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90713" y="1749425"/>
            <a:ext cx="11339512" cy="3722688"/>
          </a:xfrm>
          <a:prstGeom prst="rect">
            <a:avLst/>
          </a:prstGeom>
        </p:spPr>
        <p:txBody>
          <a:bodyPr anchor="b"/>
          <a:lstStyle>
            <a:lvl1pPr algn="ctr">
              <a:defRPr sz="6000"/>
            </a:lvl1pPr>
          </a:lstStyle>
          <a:p>
            <a:r>
              <a:rPr lang="en-US" smtClean="0"/>
              <a:t>Click to edit Master title style</a:t>
            </a:r>
            <a:endParaRPr lang="en-NZ"/>
          </a:p>
        </p:txBody>
      </p:sp>
      <p:sp>
        <p:nvSpPr>
          <p:cNvPr id="3" name="Subtitle 2"/>
          <p:cNvSpPr>
            <a:spLocks noGrp="1"/>
          </p:cNvSpPr>
          <p:nvPr>
            <p:ph type="subTitle" idx="1"/>
          </p:nvPr>
        </p:nvSpPr>
        <p:spPr>
          <a:xfrm>
            <a:off x="1890713" y="5614988"/>
            <a:ext cx="11339512" cy="25828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NZ"/>
          </a:p>
        </p:txBody>
      </p:sp>
      <p:sp>
        <p:nvSpPr>
          <p:cNvPr id="7" name="Date Placeholder 3"/>
          <p:cNvSpPr>
            <a:spLocks noGrp="1"/>
          </p:cNvSpPr>
          <p:nvPr>
            <p:ph type="dt" sz="half" idx="2"/>
          </p:nvPr>
        </p:nvSpPr>
        <p:spPr>
          <a:xfrm>
            <a:off x="623429" y="10115793"/>
            <a:ext cx="3401854" cy="569240"/>
          </a:xfrm>
          <a:prstGeom prst="rect">
            <a:avLst/>
          </a:prstGeom>
        </p:spPr>
        <p:txBody>
          <a:bodyPr vert="horz" lIns="91440" tIns="45720" rIns="91440" bIns="45720" rtlCol="0" anchor="ctr"/>
          <a:lstStyle>
            <a:lvl1pPr algn="l">
              <a:defRPr sz="1400">
                <a:solidFill>
                  <a:schemeClr val="bg1"/>
                </a:solidFill>
                <a:latin typeface="Arial" panose="020B0604020202020204" pitchFamily="34" charset="0"/>
                <a:cs typeface="Arial" panose="020B0604020202020204" pitchFamily="34" charset="0"/>
              </a:defRPr>
            </a:lvl1pPr>
          </a:lstStyle>
          <a:p>
            <a:fld id="{7C2445B6-61E3-4F94-A9CA-A2F7598A55F4}" type="datetimeFigureOut">
              <a:rPr lang="en-NZ" smtClean="0">
                <a:solidFill>
                  <a:prstClr val="white"/>
                </a:solidFill>
              </a:rPr>
              <a:pPr/>
              <a:t>5/07/2018</a:t>
            </a:fld>
            <a:endParaRPr lang="en-NZ" dirty="0">
              <a:solidFill>
                <a:prstClr val="white"/>
              </a:solidFill>
            </a:endParaRPr>
          </a:p>
        </p:txBody>
      </p:sp>
      <p:sp>
        <p:nvSpPr>
          <p:cNvPr id="8" name="Slide Number Placeholder 5"/>
          <p:cNvSpPr>
            <a:spLocks noGrp="1"/>
          </p:cNvSpPr>
          <p:nvPr>
            <p:ph type="sldNum" sz="quarter" idx="4"/>
          </p:nvPr>
        </p:nvSpPr>
        <p:spPr>
          <a:xfrm>
            <a:off x="11103048" y="10115793"/>
            <a:ext cx="3401854" cy="569240"/>
          </a:xfrm>
          <a:prstGeom prst="rect">
            <a:avLst/>
          </a:prstGeom>
        </p:spPr>
        <p:txBody>
          <a:bodyPr vert="horz" lIns="91440" tIns="45720" rIns="91440" bIns="45720" rtlCol="0" anchor="ctr"/>
          <a:lstStyle>
            <a:lvl1pPr algn="r">
              <a:defRPr sz="1400">
                <a:solidFill>
                  <a:schemeClr val="bg1"/>
                </a:solidFill>
                <a:latin typeface="Arial" panose="020B0604020202020204" pitchFamily="34" charset="0"/>
                <a:cs typeface="Arial" panose="020B0604020202020204" pitchFamily="34" charset="0"/>
              </a:defRPr>
            </a:lvl1pPr>
          </a:lstStyle>
          <a:p>
            <a:fld id="{EC8B01C9-1631-4A4E-9C6F-20539DBACCA8}" type="slidenum">
              <a:rPr lang="en-NZ" smtClean="0">
                <a:solidFill>
                  <a:prstClr val="white"/>
                </a:solidFill>
              </a:rPr>
              <a:pPr/>
              <a:t>‹#›</a:t>
            </a:fld>
            <a:endParaRPr lang="en-NZ" dirty="0">
              <a:solidFill>
                <a:prstClr val="white"/>
              </a:solidFill>
            </a:endParaRPr>
          </a:p>
        </p:txBody>
      </p:sp>
    </p:spTree>
    <p:extLst>
      <p:ext uri="{BB962C8B-B14F-4D97-AF65-F5344CB8AC3E}">
        <p14:creationId xmlns:p14="http://schemas.microsoft.com/office/powerpoint/2010/main" val="12268925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90713" y="1749425"/>
            <a:ext cx="11339512" cy="3722688"/>
          </a:xfrm>
          <a:prstGeom prst="rect">
            <a:avLst/>
          </a:prstGeom>
        </p:spPr>
        <p:txBody>
          <a:bodyPr anchor="b"/>
          <a:lstStyle>
            <a:lvl1pPr algn="ctr">
              <a:defRPr sz="6000"/>
            </a:lvl1pPr>
          </a:lstStyle>
          <a:p>
            <a:r>
              <a:rPr lang="en-US" smtClean="0"/>
              <a:t>Click to edit Master title style</a:t>
            </a:r>
            <a:endParaRPr lang="en-NZ"/>
          </a:p>
        </p:txBody>
      </p:sp>
      <p:sp>
        <p:nvSpPr>
          <p:cNvPr id="3" name="Subtitle 2"/>
          <p:cNvSpPr>
            <a:spLocks noGrp="1"/>
          </p:cNvSpPr>
          <p:nvPr>
            <p:ph type="subTitle" idx="1"/>
          </p:nvPr>
        </p:nvSpPr>
        <p:spPr>
          <a:xfrm>
            <a:off x="1890713" y="5614988"/>
            <a:ext cx="11339512" cy="25828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NZ"/>
          </a:p>
        </p:txBody>
      </p:sp>
      <p:sp>
        <p:nvSpPr>
          <p:cNvPr id="4" name="Date Placeholder 3"/>
          <p:cNvSpPr>
            <a:spLocks noGrp="1"/>
          </p:cNvSpPr>
          <p:nvPr>
            <p:ph type="dt" sz="half" idx="10"/>
          </p:nvPr>
        </p:nvSpPr>
        <p:spPr>
          <a:xfrm>
            <a:off x="1039813" y="9909175"/>
            <a:ext cx="3402012" cy="569913"/>
          </a:xfrm>
          <a:prstGeom prst="rect">
            <a:avLst/>
          </a:prstGeom>
        </p:spPr>
        <p:txBody>
          <a:bodyPr/>
          <a:lstStyle/>
          <a:p>
            <a:fld id="{48869223-1A6D-42BE-A712-9BADD23AD430}" type="datetimeFigureOut">
              <a:rPr lang="en-NZ" smtClean="0">
                <a:solidFill>
                  <a:prstClr val="black">
                    <a:tint val="75000"/>
                  </a:prstClr>
                </a:solidFill>
              </a:rPr>
              <a:pPr/>
              <a:t>5/07/2018</a:t>
            </a:fld>
            <a:endParaRPr lang="en-NZ">
              <a:solidFill>
                <a:prstClr val="black">
                  <a:tint val="75000"/>
                </a:prstClr>
              </a:solidFill>
            </a:endParaRPr>
          </a:p>
        </p:txBody>
      </p:sp>
      <p:sp>
        <p:nvSpPr>
          <p:cNvPr id="5" name="Footer Placeholder 4"/>
          <p:cNvSpPr>
            <a:spLocks noGrp="1"/>
          </p:cNvSpPr>
          <p:nvPr>
            <p:ph type="ftr" sz="quarter" idx="11"/>
          </p:nvPr>
        </p:nvSpPr>
        <p:spPr>
          <a:xfrm>
            <a:off x="5008563" y="9909175"/>
            <a:ext cx="5102225" cy="569913"/>
          </a:xfrm>
          <a:prstGeom prst="rect">
            <a:avLst/>
          </a:prstGeom>
        </p:spPr>
        <p:txBody>
          <a:bodyPr/>
          <a:lstStyle/>
          <a:p>
            <a:pPr defTabSz="1238921"/>
            <a:endParaRPr lang="en-NZ">
              <a:solidFill>
                <a:prstClr val="black"/>
              </a:solidFill>
            </a:endParaRPr>
          </a:p>
        </p:txBody>
      </p:sp>
      <p:sp>
        <p:nvSpPr>
          <p:cNvPr id="6" name="Slide Number Placeholder 5"/>
          <p:cNvSpPr>
            <a:spLocks noGrp="1"/>
          </p:cNvSpPr>
          <p:nvPr>
            <p:ph type="sldNum" sz="quarter" idx="12"/>
          </p:nvPr>
        </p:nvSpPr>
        <p:spPr>
          <a:xfrm>
            <a:off x="10677525" y="9909175"/>
            <a:ext cx="3402013" cy="569913"/>
          </a:xfrm>
          <a:prstGeom prst="rect">
            <a:avLst/>
          </a:prstGeom>
        </p:spPr>
        <p:txBody>
          <a:bodyPr/>
          <a:lstStyle/>
          <a:p>
            <a:fld id="{211D82F0-88C4-4E7C-92AC-C00DB9D3ABAA}" type="slidenum">
              <a:rPr lang="en-NZ" smtClean="0">
                <a:solidFill>
                  <a:prstClr val="black">
                    <a:tint val="75000"/>
                  </a:prstClr>
                </a:solidFill>
              </a:rPr>
              <a:pPr/>
              <a:t>‹#›</a:t>
            </a:fld>
            <a:endParaRPr lang="en-NZ">
              <a:solidFill>
                <a:prstClr val="black">
                  <a:tint val="75000"/>
                </a:prstClr>
              </a:solidFill>
            </a:endParaRPr>
          </a:p>
        </p:txBody>
      </p:sp>
    </p:spTree>
    <p:extLst>
      <p:ext uri="{BB962C8B-B14F-4D97-AF65-F5344CB8AC3E}">
        <p14:creationId xmlns:p14="http://schemas.microsoft.com/office/powerpoint/2010/main" val="1417643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39456" y="1673069"/>
            <a:ext cx="13040439" cy="123714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39455" y="3166281"/>
            <a:ext cx="13040439" cy="574570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5" name="Footer Placeholder 4"/>
          <p:cNvSpPr>
            <a:spLocks noGrp="1"/>
          </p:cNvSpPr>
          <p:nvPr>
            <p:ph type="ftr" sz="quarter" idx="11"/>
          </p:nvPr>
        </p:nvSpPr>
        <p:spPr>
          <a:xfrm>
            <a:off x="5008285" y="9909729"/>
            <a:ext cx="5102781" cy="569240"/>
          </a:xfrm>
          <a:prstGeom prst="rect">
            <a:avLst/>
          </a:prstGeom>
        </p:spPr>
        <p:txBody>
          <a:bodyPr/>
          <a:lstStyle/>
          <a:p>
            <a:endParaRPr lang="en-NZ"/>
          </a:p>
        </p:txBody>
      </p:sp>
      <p:sp>
        <p:nvSpPr>
          <p:cNvPr id="6" name="Slide Number Placeholder 5"/>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2727898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39456" y="1673069"/>
            <a:ext cx="13040439" cy="1237148"/>
          </a:xfrm>
          <a:prstGeom prst="rect">
            <a:avLst/>
          </a:prstGeom>
        </p:spPr>
        <p:txBody>
          <a:bodyPr/>
          <a:lstStyle>
            <a:lvl1pPr>
              <a:defRPr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39455" y="3166281"/>
            <a:ext cx="13040439" cy="574570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5" name="Footer Placeholder 4"/>
          <p:cNvSpPr>
            <a:spLocks noGrp="1"/>
          </p:cNvSpPr>
          <p:nvPr>
            <p:ph type="ftr" sz="quarter" idx="11"/>
          </p:nvPr>
        </p:nvSpPr>
        <p:spPr>
          <a:xfrm>
            <a:off x="5008285" y="9909729"/>
            <a:ext cx="5102781" cy="569240"/>
          </a:xfrm>
          <a:prstGeom prst="rect">
            <a:avLst/>
          </a:prstGeom>
        </p:spPr>
        <p:txBody>
          <a:bodyPr/>
          <a:lstStyle/>
          <a:p>
            <a:endParaRPr lang="en-NZ"/>
          </a:p>
        </p:txBody>
      </p:sp>
      <p:sp>
        <p:nvSpPr>
          <p:cNvPr id="6" name="Slide Number Placeholder 5"/>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53447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31582" y="2665532"/>
            <a:ext cx="13040439" cy="3107471"/>
          </a:xfrm>
          <a:prstGeom prst="rect">
            <a:avLst/>
          </a:prstGeom>
        </p:spPr>
        <p:txBody>
          <a:bodyPr anchor="b"/>
          <a:lstStyle>
            <a:lvl1pPr algn="ctr">
              <a:defRPr sz="9354" b="1">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1039456" y="6104224"/>
            <a:ext cx="13040439" cy="2338833"/>
          </a:xfrm>
          <a:prstGeom prst="rect">
            <a:avLst/>
          </a:prstGeom>
        </p:spPr>
        <p:txBody>
          <a:bodyPr/>
          <a:lstStyle>
            <a:lvl1pPr marL="0" indent="0">
              <a:buNone/>
              <a:defRPr sz="3742">
                <a:solidFill>
                  <a:schemeClr val="tx1"/>
                </a:solidFill>
              </a:defRPr>
            </a:lvl1pPr>
            <a:lvl2pPr marL="712775" indent="0">
              <a:buNone/>
              <a:defRPr sz="3118">
                <a:solidFill>
                  <a:schemeClr val="tx1">
                    <a:tint val="75000"/>
                  </a:schemeClr>
                </a:solidFill>
              </a:defRPr>
            </a:lvl2pPr>
            <a:lvl3pPr marL="1425550" indent="0">
              <a:buNone/>
              <a:defRPr sz="2806">
                <a:solidFill>
                  <a:schemeClr val="tx1">
                    <a:tint val="75000"/>
                  </a:schemeClr>
                </a:solidFill>
              </a:defRPr>
            </a:lvl3pPr>
            <a:lvl4pPr marL="2138324" indent="0">
              <a:buNone/>
              <a:defRPr sz="2494">
                <a:solidFill>
                  <a:schemeClr val="tx1">
                    <a:tint val="75000"/>
                  </a:schemeClr>
                </a:solidFill>
              </a:defRPr>
            </a:lvl4pPr>
            <a:lvl5pPr marL="2851099" indent="0">
              <a:buNone/>
              <a:defRPr sz="2494">
                <a:solidFill>
                  <a:schemeClr val="tx1">
                    <a:tint val="75000"/>
                  </a:schemeClr>
                </a:solidFill>
              </a:defRPr>
            </a:lvl5pPr>
            <a:lvl6pPr marL="3563874" indent="0">
              <a:buNone/>
              <a:defRPr sz="2494">
                <a:solidFill>
                  <a:schemeClr val="tx1">
                    <a:tint val="75000"/>
                  </a:schemeClr>
                </a:solidFill>
              </a:defRPr>
            </a:lvl6pPr>
            <a:lvl7pPr marL="4276649" indent="0">
              <a:buNone/>
              <a:defRPr sz="2494">
                <a:solidFill>
                  <a:schemeClr val="tx1">
                    <a:tint val="75000"/>
                  </a:schemeClr>
                </a:solidFill>
              </a:defRPr>
            </a:lvl7pPr>
            <a:lvl8pPr marL="4989424" indent="0">
              <a:buNone/>
              <a:defRPr sz="2494">
                <a:solidFill>
                  <a:schemeClr val="tx1">
                    <a:tint val="75000"/>
                  </a:schemeClr>
                </a:solidFill>
              </a:defRPr>
            </a:lvl8pPr>
            <a:lvl9pPr marL="5702198" indent="0">
              <a:buNone/>
              <a:defRPr sz="2494">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5" name="Footer Placeholder 4"/>
          <p:cNvSpPr>
            <a:spLocks noGrp="1"/>
          </p:cNvSpPr>
          <p:nvPr>
            <p:ph type="ftr" sz="quarter" idx="11"/>
          </p:nvPr>
        </p:nvSpPr>
        <p:spPr>
          <a:xfrm>
            <a:off x="5008285" y="9909729"/>
            <a:ext cx="5102781" cy="569240"/>
          </a:xfrm>
          <a:prstGeom prst="rect">
            <a:avLst/>
          </a:prstGeom>
        </p:spPr>
        <p:txBody>
          <a:bodyPr/>
          <a:lstStyle/>
          <a:p>
            <a:endParaRPr lang="en-NZ"/>
          </a:p>
        </p:txBody>
      </p:sp>
      <p:sp>
        <p:nvSpPr>
          <p:cNvPr id="6" name="Slide Number Placeholder 5"/>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2567618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39456" y="569242"/>
            <a:ext cx="13040439" cy="206659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39455" y="2846200"/>
            <a:ext cx="6425724" cy="6783857"/>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654171" y="2846200"/>
            <a:ext cx="6425724" cy="6783857"/>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6" name="Footer Placeholder 5"/>
          <p:cNvSpPr>
            <a:spLocks noGrp="1"/>
          </p:cNvSpPr>
          <p:nvPr>
            <p:ph type="ftr" sz="quarter" idx="11"/>
          </p:nvPr>
        </p:nvSpPr>
        <p:spPr>
          <a:xfrm>
            <a:off x="5008285" y="9909729"/>
            <a:ext cx="5102781" cy="569240"/>
          </a:xfrm>
          <a:prstGeom prst="rect">
            <a:avLst/>
          </a:prstGeom>
        </p:spPr>
        <p:txBody>
          <a:bodyPr/>
          <a:lstStyle/>
          <a:p>
            <a:endParaRPr lang="en-NZ"/>
          </a:p>
        </p:txBody>
      </p:sp>
      <p:sp>
        <p:nvSpPr>
          <p:cNvPr id="7" name="Slide Number Placeholder 6"/>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242561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41425" y="569242"/>
            <a:ext cx="13040439" cy="2066590"/>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41426" y="2620980"/>
            <a:ext cx="6396193" cy="1284502"/>
          </a:xfrm>
          <a:prstGeom prst="rect">
            <a:avLst/>
          </a:prstGeom>
        </p:spPr>
        <p:txBody>
          <a:bodyPr anchor="b"/>
          <a:lstStyle>
            <a:lvl1pPr marL="0" indent="0">
              <a:buNone/>
              <a:defRPr sz="3742" b="1"/>
            </a:lvl1pPr>
            <a:lvl2pPr marL="712775" indent="0">
              <a:buNone/>
              <a:defRPr sz="3118" b="1"/>
            </a:lvl2pPr>
            <a:lvl3pPr marL="1425550" indent="0">
              <a:buNone/>
              <a:defRPr sz="2806" b="1"/>
            </a:lvl3pPr>
            <a:lvl4pPr marL="2138324" indent="0">
              <a:buNone/>
              <a:defRPr sz="2494" b="1"/>
            </a:lvl4pPr>
            <a:lvl5pPr marL="2851099" indent="0">
              <a:buNone/>
              <a:defRPr sz="2494" b="1"/>
            </a:lvl5pPr>
            <a:lvl6pPr marL="3563874" indent="0">
              <a:buNone/>
              <a:defRPr sz="2494" b="1"/>
            </a:lvl6pPr>
            <a:lvl7pPr marL="4276649" indent="0">
              <a:buNone/>
              <a:defRPr sz="2494" b="1"/>
            </a:lvl7pPr>
            <a:lvl8pPr marL="4989424" indent="0">
              <a:buNone/>
              <a:defRPr sz="2494" b="1"/>
            </a:lvl8pPr>
            <a:lvl9pPr marL="5702198" indent="0">
              <a:buNone/>
              <a:defRPr sz="2494" b="1"/>
            </a:lvl9pPr>
          </a:lstStyle>
          <a:p>
            <a:pPr lvl="0"/>
            <a:r>
              <a:rPr lang="en-US" smtClean="0"/>
              <a:t>Click to edit Master text styles</a:t>
            </a:r>
          </a:p>
        </p:txBody>
      </p:sp>
      <p:sp>
        <p:nvSpPr>
          <p:cNvPr id="4" name="Content Placeholder 3"/>
          <p:cNvSpPr>
            <a:spLocks noGrp="1"/>
          </p:cNvSpPr>
          <p:nvPr>
            <p:ph sz="half" idx="2"/>
          </p:nvPr>
        </p:nvSpPr>
        <p:spPr>
          <a:xfrm>
            <a:off x="1041426" y="3905482"/>
            <a:ext cx="6396193" cy="57443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654172" y="2620980"/>
            <a:ext cx="6427693" cy="1284502"/>
          </a:xfrm>
          <a:prstGeom prst="rect">
            <a:avLst/>
          </a:prstGeom>
        </p:spPr>
        <p:txBody>
          <a:bodyPr anchor="b"/>
          <a:lstStyle>
            <a:lvl1pPr marL="0" indent="0">
              <a:buNone/>
              <a:defRPr sz="3742" b="1"/>
            </a:lvl1pPr>
            <a:lvl2pPr marL="712775" indent="0">
              <a:buNone/>
              <a:defRPr sz="3118" b="1"/>
            </a:lvl2pPr>
            <a:lvl3pPr marL="1425550" indent="0">
              <a:buNone/>
              <a:defRPr sz="2806" b="1"/>
            </a:lvl3pPr>
            <a:lvl4pPr marL="2138324" indent="0">
              <a:buNone/>
              <a:defRPr sz="2494" b="1"/>
            </a:lvl4pPr>
            <a:lvl5pPr marL="2851099" indent="0">
              <a:buNone/>
              <a:defRPr sz="2494" b="1"/>
            </a:lvl5pPr>
            <a:lvl6pPr marL="3563874" indent="0">
              <a:buNone/>
              <a:defRPr sz="2494" b="1"/>
            </a:lvl6pPr>
            <a:lvl7pPr marL="4276649" indent="0">
              <a:buNone/>
              <a:defRPr sz="2494" b="1"/>
            </a:lvl7pPr>
            <a:lvl8pPr marL="4989424" indent="0">
              <a:buNone/>
              <a:defRPr sz="2494" b="1"/>
            </a:lvl8pPr>
            <a:lvl9pPr marL="5702198" indent="0">
              <a:buNone/>
              <a:defRPr sz="2494" b="1"/>
            </a:lvl9pPr>
          </a:lstStyle>
          <a:p>
            <a:pPr lvl="0"/>
            <a:r>
              <a:rPr lang="en-US" smtClean="0"/>
              <a:t>Click to edit Master text styles</a:t>
            </a:r>
          </a:p>
        </p:txBody>
      </p:sp>
      <p:sp>
        <p:nvSpPr>
          <p:cNvPr id="6" name="Content Placeholder 5"/>
          <p:cNvSpPr>
            <a:spLocks noGrp="1"/>
          </p:cNvSpPr>
          <p:nvPr>
            <p:ph sz="quarter" idx="4"/>
          </p:nvPr>
        </p:nvSpPr>
        <p:spPr>
          <a:xfrm>
            <a:off x="7654172" y="3905482"/>
            <a:ext cx="6427693" cy="57443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8" name="Footer Placeholder 7"/>
          <p:cNvSpPr>
            <a:spLocks noGrp="1"/>
          </p:cNvSpPr>
          <p:nvPr>
            <p:ph type="ftr" sz="quarter" idx="11"/>
          </p:nvPr>
        </p:nvSpPr>
        <p:spPr>
          <a:xfrm>
            <a:off x="5008285" y="9909729"/>
            <a:ext cx="5102781" cy="569240"/>
          </a:xfrm>
          <a:prstGeom prst="rect">
            <a:avLst/>
          </a:prstGeom>
        </p:spPr>
        <p:txBody>
          <a:bodyPr/>
          <a:lstStyle/>
          <a:p>
            <a:endParaRPr lang="en-NZ"/>
          </a:p>
        </p:txBody>
      </p:sp>
      <p:sp>
        <p:nvSpPr>
          <p:cNvPr id="9" name="Slide Number Placeholder 8"/>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2035560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39456" y="569242"/>
            <a:ext cx="13040439" cy="2066590"/>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4" name="Footer Placeholder 3"/>
          <p:cNvSpPr>
            <a:spLocks noGrp="1"/>
          </p:cNvSpPr>
          <p:nvPr>
            <p:ph type="ftr" sz="quarter" idx="11"/>
          </p:nvPr>
        </p:nvSpPr>
        <p:spPr>
          <a:xfrm>
            <a:off x="5008285" y="9909729"/>
            <a:ext cx="5102781" cy="569240"/>
          </a:xfrm>
          <a:prstGeom prst="rect">
            <a:avLst/>
          </a:prstGeom>
        </p:spPr>
        <p:txBody>
          <a:bodyPr/>
          <a:lstStyle/>
          <a:p>
            <a:endParaRPr lang="en-NZ"/>
          </a:p>
        </p:txBody>
      </p:sp>
      <p:sp>
        <p:nvSpPr>
          <p:cNvPr id="5" name="Slide Number Placeholder 4"/>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947534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3" name="Footer Placeholder 2"/>
          <p:cNvSpPr>
            <a:spLocks noGrp="1"/>
          </p:cNvSpPr>
          <p:nvPr>
            <p:ph type="ftr" sz="quarter" idx="11"/>
          </p:nvPr>
        </p:nvSpPr>
        <p:spPr>
          <a:xfrm>
            <a:off x="5008285" y="9909729"/>
            <a:ext cx="5102781" cy="569240"/>
          </a:xfrm>
          <a:prstGeom prst="rect">
            <a:avLst/>
          </a:prstGeom>
        </p:spPr>
        <p:txBody>
          <a:bodyPr/>
          <a:lstStyle/>
          <a:p>
            <a:endParaRPr lang="en-NZ"/>
          </a:p>
        </p:txBody>
      </p:sp>
      <p:sp>
        <p:nvSpPr>
          <p:cNvPr id="4" name="Slide Number Placeholder 3"/>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2680534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41425" y="712788"/>
            <a:ext cx="4876384" cy="2494756"/>
          </a:xfrm>
          <a:prstGeom prst="rect">
            <a:avLst/>
          </a:prstGeom>
        </p:spPr>
        <p:txBody>
          <a:bodyPr anchor="b"/>
          <a:lstStyle>
            <a:lvl1pPr>
              <a:defRPr sz="4989"/>
            </a:lvl1pPr>
          </a:lstStyle>
          <a:p>
            <a:r>
              <a:rPr lang="en-US" smtClean="0"/>
              <a:t>Click to edit Master title style</a:t>
            </a:r>
            <a:endParaRPr lang="en-US" dirty="0"/>
          </a:p>
        </p:txBody>
      </p:sp>
      <p:sp>
        <p:nvSpPr>
          <p:cNvPr id="3" name="Content Placeholder 2"/>
          <p:cNvSpPr>
            <a:spLocks noGrp="1"/>
          </p:cNvSpPr>
          <p:nvPr>
            <p:ph idx="1"/>
          </p:nvPr>
        </p:nvSpPr>
        <p:spPr>
          <a:xfrm>
            <a:off x="6427693" y="1539425"/>
            <a:ext cx="7654171" cy="7598117"/>
          </a:xfrm>
          <a:prstGeom prst="rect">
            <a:avLst/>
          </a:prstGeom>
        </p:spPr>
        <p:txBody>
          <a:bodyPr/>
          <a:lstStyle>
            <a:lvl1pPr>
              <a:defRPr sz="4989"/>
            </a:lvl1pPr>
            <a:lvl2pPr>
              <a:defRPr sz="4365"/>
            </a:lvl2pPr>
            <a:lvl3pPr>
              <a:defRPr sz="3742"/>
            </a:lvl3pPr>
            <a:lvl4pPr>
              <a:defRPr sz="3118"/>
            </a:lvl4pPr>
            <a:lvl5pPr>
              <a:defRPr sz="3118"/>
            </a:lvl5pPr>
            <a:lvl6pPr>
              <a:defRPr sz="3118"/>
            </a:lvl6pPr>
            <a:lvl7pPr>
              <a:defRPr sz="3118"/>
            </a:lvl7pPr>
            <a:lvl8pPr>
              <a:defRPr sz="3118"/>
            </a:lvl8pPr>
            <a:lvl9pPr>
              <a:defRPr sz="311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41425" y="3207544"/>
            <a:ext cx="4876384" cy="5942372"/>
          </a:xfrm>
          <a:prstGeom prst="rect">
            <a:avLst/>
          </a:prstGeom>
        </p:spPr>
        <p:txBody>
          <a:bodyPr/>
          <a:lstStyle>
            <a:lvl1pPr marL="0" indent="0">
              <a:buNone/>
              <a:defRPr sz="2494"/>
            </a:lvl1pPr>
            <a:lvl2pPr marL="712775" indent="0">
              <a:buNone/>
              <a:defRPr sz="2183"/>
            </a:lvl2pPr>
            <a:lvl3pPr marL="1425550" indent="0">
              <a:buNone/>
              <a:defRPr sz="1871"/>
            </a:lvl3pPr>
            <a:lvl4pPr marL="2138324" indent="0">
              <a:buNone/>
              <a:defRPr sz="1559"/>
            </a:lvl4pPr>
            <a:lvl5pPr marL="2851099" indent="0">
              <a:buNone/>
              <a:defRPr sz="1559"/>
            </a:lvl5pPr>
            <a:lvl6pPr marL="3563874" indent="0">
              <a:buNone/>
              <a:defRPr sz="1559"/>
            </a:lvl6pPr>
            <a:lvl7pPr marL="4276649" indent="0">
              <a:buNone/>
              <a:defRPr sz="1559"/>
            </a:lvl7pPr>
            <a:lvl8pPr marL="4989424" indent="0">
              <a:buNone/>
              <a:defRPr sz="1559"/>
            </a:lvl8pPr>
            <a:lvl9pPr marL="5702198" indent="0">
              <a:buNone/>
              <a:defRPr sz="1559"/>
            </a:lvl9pPr>
          </a:lstStyle>
          <a:p>
            <a:pPr lvl="0"/>
            <a:r>
              <a:rPr lang="en-US" smtClean="0"/>
              <a:t>Click to edit Master text styles</a:t>
            </a:r>
          </a:p>
        </p:txBody>
      </p:sp>
      <p:sp>
        <p:nvSpPr>
          <p:cNvPr id="5" name="Date Placeholder 4"/>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6" name="Footer Placeholder 5"/>
          <p:cNvSpPr>
            <a:spLocks noGrp="1"/>
          </p:cNvSpPr>
          <p:nvPr>
            <p:ph type="ftr" sz="quarter" idx="11"/>
          </p:nvPr>
        </p:nvSpPr>
        <p:spPr>
          <a:xfrm>
            <a:off x="5008285" y="9909729"/>
            <a:ext cx="5102781" cy="569240"/>
          </a:xfrm>
          <a:prstGeom prst="rect">
            <a:avLst/>
          </a:prstGeom>
        </p:spPr>
        <p:txBody>
          <a:bodyPr/>
          <a:lstStyle/>
          <a:p>
            <a:endParaRPr lang="en-NZ"/>
          </a:p>
        </p:txBody>
      </p:sp>
      <p:sp>
        <p:nvSpPr>
          <p:cNvPr id="7" name="Slide Number Placeholder 6"/>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4091566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41425" y="712788"/>
            <a:ext cx="4876384" cy="2494756"/>
          </a:xfrm>
          <a:prstGeom prst="rect">
            <a:avLst/>
          </a:prstGeom>
        </p:spPr>
        <p:txBody>
          <a:bodyPr anchor="b"/>
          <a:lstStyle>
            <a:lvl1pPr>
              <a:defRPr sz="4989"/>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427693" y="1539425"/>
            <a:ext cx="7654171" cy="7598117"/>
          </a:xfrm>
          <a:prstGeom prst="rect">
            <a:avLst/>
          </a:prstGeom>
        </p:spPr>
        <p:txBody>
          <a:bodyPr anchor="t"/>
          <a:lstStyle>
            <a:lvl1pPr marL="0" indent="0">
              <a:buNone/>
              <a:defRPr sz="4989"/>
            </a:lvl1pPr>
            <a:lvl2pPr marL="712775" indent="0">
              <a:buNone/>
              <a:defRPr sz="4365"/>
            </a:lvl2pPr>
            <a:lvl3pPr marL="1425550" indent="0">
              <a:buNone/>
              <a:defRPr sz="3742"/>
            </a:lvl3pPr>
            <a:lvl4pPr marL="2138324" indent="0">
              <a:buNone/>
              <a:defRPr sz="3118"/>
            </a:lvl4pPr>
            <a:lvl5pPr marL="2851099" indent="0">
              <a:buNone/>
              <a:defRPr sz="3118"/>
            </a:lvl5pPr>
            <a:lvl6pPr marL="3563874" indent="0">
              <a:buNone/>
              <a:defRPr sz="3118"/>
            </a:lvl6pPr>
            <a:lvl7pPr marL="4276649" indent="0">
              <a:buNone/>
              <a:defRPr sz="3118"/>
            </a:lvl7pPr>
            <a:lvl8pPr marL="4989424" indent="0">
              <a:buNone/>
              <a:defRPr sz="3118"/>
            </a:lvl8pPr>
            <a:lvl9pPr marL="5702198" indent="0">
              <a:buNone/>
              <a:defRPr sz="3118"/>
            </a:lvl9pPr>
          </a:lstStyle>
          <a:p>
            <a:r>
              <a:rPr lang="en-US" smtClean="0"/>
              <a:t>Click icon to add picture</a:t>
            </a:r>
            <a:endParaRPr lang="en-US" dirty="0"/>
          </a:p>
        </p:txBody>
      </p:sp>
      <p:sp>
        <p:nvSpPr>
          <p:cNvPr id="4" name="Text Placeholder 3"/>
          <p:cNvSpPr>
            <a:spLocks noGrp="1"/>
          </p:cNvSpPr>
          <p:nvPr>
            <p:ph type="body" sz="half" idx="2"/>
          </p:nvPr>
        </p:nvSpPr>
        <p:spPr>
          <a:xfrm>
            <a:off x="1041425" y="3207544"/>
            <a:ext cx="4876384" cy="5942372"/>
          </a:xfrm>
          <a:prstGeom prst="rect">
            <a:avLst/>
          </a:prstGeom>
        </p:spPr>
        <p:txBody>
          <a:bodyPr/>
          <a:lstStyle>
            <a:lvl1pPr marL="0" indent="0">
              <a:buNone/>
              <a:defRPr sz="2494"/>
            </a:lvl1pPr>
            <a:lvl2pPr marL="712775" indent="0">
              <a:buNone/>
              <a:defRPr sz="2183"/>
            </a:lvl2pPr>
            <a:lvl3pPr marL="1425550" indent="0">
              <a:buNone/>
              <a:defRPr sz="1871"/>
            </a:lvl3pPr>
            <a:lvl4pPr marL="2138324" indent="0">
              <a:buNone/>
              <a:defRPr sz="1559"/>
            </a:lvl4pPr>
            <a:lvl5pPr marL="2851099" indent="0">
              <a:buNone/>
              <a:defRPr sz="1559"/>
            </a:lvl5pPr>
            <a:lvl6pPr marL="3563874" indent="0">
              <a:buNone/>
              <a:defRPr sz="1559"/>
            </a:lvl6pPr>
            <a:lvl7pPr marL="4276649" indent="0">
              <a:buNone/>
              <a:defRPr sz="1559"/>
            </a:lvl7pPr>
            <a:lvl8pPr marL="4989424" indent="0">
              <a:buNone/>
              <a:defRPr sz="1559"/>
            </a:lvl8pPr>
            <a:lvl9pPr marL="5702198" indent="0">
              <a:buNone/>
              <a:defRPr sz="1559"/>
            </a:lvl9pPr>
          </a:lstStyle>
          <a:p>
            <a:pPr lvl="0"/>
            <a:r>
              <a:rPr lang="en-US" smtClean="0"/>
              <a:t>Click to edit Master text styles</a:t>
            </a:r>
          </a:p>
        </p:txBody>
      </p:sp>
      <p:sp>
        <p:nvSpPr>
          <p:cNvPr id="5" name="Date Placeholder 4"/>
          <p:cNvSpPr>
            <a:spLocks noGrp="1"/>
          </p:cNvSpPr>
          <p:nvPr>
            <p:ph type="dt" sz="half" idx="10"/>
          </p:nvPr>
        </p:nvSpPr>
        <p:spPr>
          <a:xfrm>
            <a:off x="1039455" y="9909729"/>
            <a:ext cx="3401854" cy="569240"/>
          </a:xfrm>
          <a:prstGeom prst="rect">
            <a:avLst/>
          </a:prstGeom>
        </p:spPr>
        <p:txBody>
          <a:bodyPr/>
          <a:lstStyle/>
          <a:p>
            <a:fld id="{82C343DE-AF16-4989-8CEE-8BE7FBA4058C}" type="datetimeFigureOut">
              <a:rPr lang="en-NZ" smtClean="0"/>
              <a:t>5/07/2018</a:t>
            </a:fld>
            <a:endParaRPr lang="en-NZ"/>
          </a:p>
        </p:txBody>
      </p:sp>
      <p:sp>
        <p:nvSpPr>
          <p:cNvPr id="6" name="Footer Placeholder 5"/>
          <p:cNvSpPr>
            <a:spLocks noGrp="1"/>
          </p:cNvSpPr>
          <p:nvPr>
            <p:ph type="ftr" sz="quarter" idx="11"/>
          </p:nvPr>
        </p:nvSpPr>
        <p:spPr>
          <a:xfrm>
            <a:off x="5008285" y="9909729"/>
            <a:ext cx="5102781" cy="569240"/>
          </a:xfrm>
          <a:prstGeom prst="rect">
            <a:avLst/>
          </a:prstGeom>
        </p:spPr>
        <p:txBody>
          <a:bodyPr/>
          <a:lstStyle/>
          <a:p>
            <a:endParaRPr lang="en-NZ"/>
          </a:p>
        </p:txBody>
      </p:sp>
      <p:sp>
        <p:nvSpPr>
          <p:cNvPr id="7" name="Slide Number Placeholder 6"/>
          <p:cNvSpPr>
            <a:spLocks noGrp="1"/>
          </p:cNvSpPr>
          <p:nvPr>
            <p:ph type="sldNum" sz="quarter" idx="12"/>
          </p:nvPr>
        </p:nvSpPr>
        <p:spPr>
          <a:xfrm>
            <a:off x="10678041" y="9909729"/>
            <a:ext cx="3401854" cy="569240"/>
          </a:xfrm>
          <a:prstGeom prst="rect">
            <a:avLst/>
          </a:prstGeom>
        </p:spPr>
        <p:txBody>
          <a:bodyPr/>
          <a:lstStyle/>
          <a:p>
            <a:fld id="{107BA2C0-76C8-4DC5-8896-D335A890BF11}" type="slidenum">
              <a:rPr lang="en-NZ" smtClean="0"/>
              <a:t>‹#›</a:t>
            </a:fld>
            <a:endParaRPr lang="en-NZ"/>
          </a:p>
        </p:txBody>
      </p:sp>
    </p:spTree>
    <p:extLst>
      <p:ext uri="{BB962C8B-B14F-4D97-AF65-F5344CB8AC3E}">
        <p14:creationId xmlns:p14="http://schemas.microsoft.com/office/powerpoint/2010/main" val="1374020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userDrawn="1"/>
        </p:nvSpPr>
        <p:spPr>
          <a:xfrm>
            <a:off x="1" y="569242"/>
            <a:ext cx="15119350" cy="10122573"/>
          </a:xfrm>
          <a:prstGeom prst="rect">
            <a:avLst/>
          </a:prstGeom>
          <a:solidFill>
            <a:srgbClr val="EEF2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2476"/>
          </a:p>
        </p:txBody>
      </p:sp>
      <p:pic>
        <p:nvPicPr>
          <p:cNvPr id="11" name="Picture 10"/>
          <p:cNvPicPr>
            <a:picLocks noChangeAspect="1"/>
          </p:cNvPicPr>
          <p:nvPr userDrawn="1"/>
        </p:nvPicPr>
        <p:blipFill rotWithShape="1">
          <a:blip r:embed="rId13" cstate="print">
            <a:extLst>
              <a:ext uri="{28A0092B-C50C-407E-A947-70E740481C1C}">
                <a14:useLocalDpi xmlns:a14="http://schemas.microsoft.com/office/drawing/2010/main" val="0"/>
              </a:ext>
            </a:extLst>
          </a:blip>
          <a:srcRect t="17848"/>
          <a:stretch/>
        </p:blipFill>
        <p:spPr>
          <a:xfrm>
            <a:off x="1" y="1495991"/>
            <a:ext cx="15119350" cy="9089250"/>
          </a:xfrm>
          <a:prstGeom prst="rect">
            <a:avLst/>
          </a:prstGeom>
          <a:solidFill>
            <a:schemeClr val="bg1"/>
          </a:solidFill>
        </p:spPr>
      </p:pic>
      <p:sp>
        <p:nvSpPr>
          <p:cNvPr id="8" name="Rectangle 7"/>
          <p:cNvSpPr/>
          <p:nvPr userDrawn="1"/>
        </p:nvSpPr>
        <p:spPr>
          <a:xfrm>
            <a:off x="1" y="1"/>
            <a:ext cx="15119350" cy="16415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2476"/>
          </a:p>
        </p:txBody>
      </p:sp>
      <p:pic>
        <p:nvPicPr>
          <p:cNvPr id="10" name="Picture 9"/>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38945" y="291474"/>
            <a:ext cx="1583185" cy="1108727"/>
          </a:xfrm>
          <a:prstGeom prst="rect">
            <a:avLst/>
          </a:prstGeom>
        </p:spPr>
      </p:pic>
      <p:sp>
        <p:nvSpPr>
          <p:cNvPr id="12" name="TextBox 11"/>
          <p:cNvSpPr txBox="1"/>
          <p:nvPr userDrawn="1"/>
        </p:nvSpPr>
        <p:spPr>
          <a:xfrm>
            <a:off x="2746565" y="387226"/>
            <a:ext cx="11047956" cy="830997"/>
          </a:xfrm>
          <a:prstGeom prst="rect">
            <a:avLst/>
          </a:prstGeom>
          <a:noFill/>
        </p:spPr>
        <p:txBody>
          <a:bodyPr wrap="square" rtlCol="0">
            <a:spAutoFit/>
          </a:bodyPr>
          <a:lstStyle/>
          <a:p>
            <a:r>
              <a:rPr lang="en-NZ" sz="4800" b="1" dirty="0" smtClean="0">
                <a:solidFill>
                  <a:schemeClr val="bg1"/>
                </a:solidFill>
                <a:latin typeface="Arial" panose="020B0604020202020204" pitchFamily="34" charset="0"/>
                <a:cs typeface="Arial" panose="020B0604020202020204" pitchFamily="34" charset="0"/>
              </a:rPr>
              <a:t>Tomorrow’s Schools Review</a:t>
            </a:r>
          </a:p>
        </p:txBody>
      </p:sp>
    </p:spTree>
    <p:extLst>
      <p:ext uri="{BB962C8B-B14F-4D97-AF65-F5344CB8AC3E}">
        <p14:creationId xmlns:p14="http://schemas.microsoft.com/office/powerpoint/2010/main" val="423084667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425550" rtl="0" eaLnBrk="1" latinLnBrk="0" hangingPunct="1">
        <a:lnSpc>
          <a:spcPct val="90000"/>
        </a:lnSpc>
        <a:spcBef>
          <a:spcPct val="0"/>
        </a:spcBef>
        <a:buNone/>
        <a:defRPr sz="6860" kern="1200">
          <a:solidFill>
            <a:schemeClr val="tx1"/>
          </a:solidFill>
          <a:latin typeface="+mj-lt"/>
          <a:ea typeface="+mj-ea"/>
          <a:cs typeface="+mj-cs"/>
        </a:defRPr>
      </a:lvl1pPr>
    </p:titleStyle>
    <p:bodyStyle>
      <a:lvl1pPr marL="356387" indent="-356387" algn="l" defTabSz="1425550" rtl="0" eaLnBrk="1" latinLnBrk="0" hangingPunct="1">
        <a:lnSpc>
          <a:spcPct val="90000"/>
        </a:lnSpc>
        <a:spcBef>
          <a:spcPts val="1559"/>
        </a:spcBef>
        <a:buFont typeface="Arial" panose="020B0604020202020204" pitchFamily="34" charset="0"/>
        <a:buChar char="•"/>
        <a:defRPr sz="4365" kern="1200">
          <a:solidFill>
            <a:schemeClr val="tx1"/>
          </a:solidFill>
          <a:latin typeface="+mn-lt"/>
          <a:ea typeface="+mn-ea"/>
          <a:cs typeface="+mn-cs"/>
        </a:defRPr>
      </a:lvl1pPr>
      <a:lvl2pPr marL="1069162" indent="-356387" algn="l" defTabSz="1425550" rtl="0" eaLnBrk="1" latinLnBrk="0" hangingPunct="1">
        <a:lnSpc>
          <a:spcPct val="90000"/>
        </a:lnSpc>
        <a:spcBef>
          <a:spcPts val="780"/>
        </a:spcBef>
        <a:buFont typeface="Arial" panose="020B0604020202020204" pitchFamily="34" charset="0"/>
        <a:buChar char="•"/>
        <a:defRPr sz="3742" kern="1200">
          <a:solidFill>
            <a:schemeClr val="tx1"/>
          </a:solidFill>
          <a:latin typeface="+mn-lt"/>
          <a:ea typeface="+mn-ea"/>
          <a:cs typeface="+mn-cs"/>
        </a:defRPr>
      </a:lvl2pPr>
      <a:lvl3pPr marL="1781937" indent="-356387" algn="l" defTabSz="1425550" rtl="0" eaLnBrk="1" latinLnBrk="0" hangingPunct="1">
        <a:lnSpc>
          <a:spcPct val="90000"/>
        </a:lnSpc>
        <a:spcBef>
          <a:spcPts val="780"/>
        </a:spcBef>
        <a:buFont typeface="Arial" panose="020B0604020202020204" pitchFamily="34" charset="0"/>
        <a:buChar char="•"/>
        <a:defRPr sz="3118" kern="1200">
          <a:solidFill>
            <a:schemeClr val="tx1"/>
          </a:solidFill>
          <a:latin typeface="+mn-lt"/>
          <a:ea typeface="+mn-ea"/>
          <a:cs typeface="+mn-cs"/>
        </a:defRPr>
      </a:lvl3pPr>
      <a:lvl4pPr marL="2494712"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4pPr>
      <a:lvl5pPr marL="3207487"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5pPr>
      <a:lvl6pPr marL="3920261"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6pPr>
      <a:lvl7pPr marL="4633036"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7pPr>
      <a:lvl8pPr marL="5345811"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8pPr>
      <a:lvl9pPr marL="6058586" indent="-356387" algn="l" defTabSz="1425550" rtl="0" eaLnBrk="1" latinLnBrk="0" hangingPunct="1">
        <a:lnSpc>
          <a:spcPct val="90000"/>
        </a:lnSpc>
        <a:spcBef>
          <a:spcPts val="780"/>
        </a:spcBef>
        <a:buFont typeface="Arial" panose="020B0604020202020204" pitchFamily="34" charset="0"/>
        <a:buChar char="•"/>
        <a:defRPr sz="2806" kern="1200">
          <a:solidFill>
            <a:schemeClr val="tx1"/>
          </a:solidFill>
          <a:latin typeface="+mn-lt"/>
          <a:ea typeface="+mn-ea"/>
          <a:cs typeface="+mn-cs"/>
        </a:defRPr>
      </a:lvl9pPr>
    </p:bodyStyle>
    <p:otherStyle>
      <a:defPPr>
        <a:defRPr lang="en-US"/>
      </a:defPPr>
      <a:lvl1pPr marL="0" algn="l" defTabSz="1425550" rtl="0" eaLnBrk="1" latinLnBrk="0" hangingPunct="1">
        <a:defRPr sz="2806" kern="1200">
          <a:solidFill>
            <a:schemeClr val="tx1"/>
          </a:solidFill>
          <a:latin typeface="+mn-lt"/>
          <a:ea typeface="+mn-ea"/>
          <a:cs typeface="+mn-cs"/>
        </a:defRPr>
      </a:lvl1pPr>
      <a:lvl2pPr marL="712775" algn="l" defTabSz="1425550" rtl="0" eaLnBrk="1" latinLnBrk="0" hangingPunct="1">
        <a:defRPr sz="2806" kern="1200">
          <a:solidFill>
            <a:schemeClr val="tx1"/>
          </a:solidFill>
          <a:latin typeface="+mn-lt"/>
          <a:ea typeface="+mn-ea"/>
          <a:cs typeface="+mn-cs"/>
        </a:defRPr>
      </a:lvl2pPr>
      <a:lvl3pPr marL="1425550" algn="l" defTabSz="1425550" rtl="0" eaLnBrk="1" latinLnBrk="0" hangingPunct="1">
        <a:defRPr sz="2806" kern="1200">
          <a:solidFill>
            <a:schemeClr val="tx1"/>
          </a:solidFill>
          <a:latin typeface="+mn-lt"/>
          <a:ea typeface="+mn-ea"/>
          <a:cs typeface="+mn-cs"/>
        </a:defRPr>
      </a:lvl3pPr>
      <a:lvl4pPr marL="2138324" algn="l" defTabSz="1425550" rtl="0" eaLnBrk="1" latinLnBrk="0" hangingPunct="1">
        <a:defRPr sz="2806" kern="1200">
          <a:solidFill>
            <a:schemeClr val="tx1"/>
          </a:solidFill>
          <a:latin typeface="+mn-lt"/>
          <a:ea typeface="+mn-ea"/>
          <a:cs typeface="+mn-cs"/>
        </a:defRPr>
      </a:lvl4pPr>
      <a:lvl5pPr marL="2851099" algn="l" defTabSz="1425550" rtl="0" eaLnBrk="1" latinLnBrk="0" hangingPunct="1">
        <a:defRPr sz="2806" kern="1200">
          <a:solidFill>
            <a:schemeClr val="tx1"/>
          </a:solidFill>
          <a:latin typeface="+mn-lt"/>
          <a:ea typeface="+mn-ea"/>
          <a:cs typeface="+mn-cs"/>
        </a:defRPr>
      </a:lvl5pPr>
      <a:lvl6pPr marL="3563874" algn="l" defTabSz="1425550" rtl="0" eaLnBrk="1" latinLnBrk="0" hangingPunct="1">
        <a:defRPr sz="2806" kern="1200">
          <a:solidFill>
            <a:schemeClr val="tx1"/>
          </a:solidFill>
          <a:latin typeface="+mn-lt"/>
          <a:ea typeface="+mn-ea"/>
          <a:cs typeface="+mn-cs"/>
        </a:defRPr>
      </a:lvl6pPr>
      <a:lvl7pPr marL="4276649" algn="l" defTabSz="1425550" rtl="0" eaLnBrk="1" latinLnBrk="0" hangingPunct="1">
        <a:defRPr sz="2806" kern="1200">
          <a:solidFill>
            <a:schemeClr val="tx1"/>
          </a:solidFill>
          <a:latin typeface="+mn-lt"/>
          <a:ea typeface="+mn-ea"/>
          <a:cs typeface="+mn-cs"/>
        </a:defRPr>
      </a:lvl7pPr>
      <a:lvl8pPr marL="4989424" algn="l" defTabSz="1425550" rtl="0" eaLnBrk="1" latinLnBrk="0" hangingPunct="1">
        <a:defRPr sz="2806" kern="1200">
          <a:solidFill>
            <a:schemeClr val="tx1"/>
          </a:solidFill>
          <a:latin typeface="+mn-lt"/>
          <a:ea typeface="+mn-ea"/>
          <a:cs typeface="+mn-cs"/>
        </a:defRPr>
      </a:lvl8pPr>
      <a:lvl9pPr marL="5702198" algn="l" defTabSz="1425550" rtl="0" eaLnBrk="1" latinLnBrk="0" hangingPunct="1">
        <a:defRPr sz="280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0" y="0"/>
            <a:ext cx="15119995" cy="10693739"/>
          </a:xfrm>
          <a:prstGeom prst="rect">
            <a:avLst/>
          </a:prstGeom>
        </p:spPr>
      </p:pic>
      <p:sp>
        <p:nvSpPr>
          <p:cNvPr id="8" name="Date Placeholder 3"/>
          <p:cNvSpPr>
            <a:spLocks noGrp="1"/>
          </p:cNvSpPr>
          <p:nvPr>
            <p:ph type="dt" sz="half" idx="2"/>
          </p:nvPr>
        </p:nvSpPr>
        <p:spPr>
          <a:xfrm>
            <a:off x="623429" y="10115793"/>
            <a:ext cx="3401854" cy="569240"/>
          </a:xfrm>
          <a:prstGeom prst="rect">
            <a:avLst/>
          </a:prstGeom>
        </p:spPr>
        <p:txBody>
          <a:bodyPr vert="horz" lIns="91440" tIns="45720" rIns="91440" bIns="45720" rtlCol="0" anchor="ctr"/>
          <a:lstStyle>
            <a:lvl1pPr algn="l">
              <a:defRPr sz="1400">
                <a:solidFill>
                  <a:schemeClr val="bg1"/>
                </a:solidFill>
                <a:latin typeface="Arial" panose="020B0604020202020204" pitchFamily="34" charset="0"/>
                <a:cs typeface="Arial" panose="020B0604020202020204" pitchFamily="34" charset="0"/>
              </a:defRPr>
            </a:lvl1pPr>
          </a:lstStyle>
          <a:p>
            <a:pPr defTabSz="1238921"/>
            <a:fld id="{7C2445B6-61E3-4F94-A9CA-A2F7598A55F4}" type="datetimeFigureOut">
              <a:rPr lang="en-NZ" smtClean="0">
                <a:solidFill>
                  <a:prstClr val="white"/>
                </a:solidFill>
              </a:rPr>
              <a:pPr defTabSz="1238921"/>
              <a:t>5/07/2018</a:t>
            </a:fld>
            <a:endParaRPr lang="en-NZ" dirty="0">
              <a:solidFill>
                <a:prstClr val="white"/>
              </a:solidFill>
            </a:endParaRPr>
          </a:p>
        </p:txBody>
      </p:sp>
      <p:sp>
        <p:nvSpPr>
          <p:cNvPr id="9" name="Slide Number Placeholder 5"/>
          <p:cNvSpPr>
            <a:spLocks noGrp="1"/>
          </p:cNvSpPr>
          <p:nvPr>
            <p:ph type="sldNum" sz="quarter" idx="4"/>
          </p:nvPr>
        </p:nvSpPr>
        <p:spPr>
          <a:xfrm>
            <a:off x="11103048" y="10115793"/>
            <a:ext cx="3401854" cy="569240"/>
          </a:xfrm>
          <a:prstGeom prst="rect">
            <a:avLst/>
          </a:prstGeom>
        </p:spPr>
        <p:txBody>
          <a:bodyPr vert="horz" lIns="91440" tIns="45720" rIns="91440" bIns="45720" rtlCol="0" anchor="ctr"/>
          <a:lstStyle>
            <a:lvl1pPr algn="r">
              <a:defRPr sz="1400">
                <a:solidFill>
                  <a:schemeClr val="bg1"/>
                </a:solidFill>
                <a:latin typeface="Arial" panose="020B0604020202020204" pitchFamily="34" charset="0"/>
                <a:cs typeface="Arial" panose="020B0604020202020204" pitchFamily="34" charset="0"/>
              </a:defRPr>
            </a:lvl1pPr>
          </a:lstStyle>
          <a:p>
            <a:pPr defTabSz="1238921"/>
            <a:fld id="{EC8B01C9-1631-4A4E-9C6F-20539DBACCA8}" type="slidenum">
              <a:rPr lang="en-NZ" smtClean="0">
                <a:solidFill>
                  <a:prstClr val="white"/>
                </a:solidFill>
              </a:rPr>
              <a:pPr defTabSz="1238921"/>
              <a:t>‹#›</a:t>
            </a:fld>
            <a:endParaRPr lang="en-NZ" dirty="0">
              <a:solidFill>
                <a:prstClr val="white"/>
              </a:solidFill>
            </a:endParaRPr>
          </a:p>
        </p:txBody>
      </p:sp>
      <p:sp>
        <p:nvSpPr>
          <p:cNvPr id="10" name="Title Placeholder 1"/>
          <p:cNvSpPr>
            <a:spLocks noGrp="1"/>
          </p:cNvSpPr>
          <p:nvPr>
            <p:ph type="title"/>
          </p:nvPr>
        </p:nvSpPr>
        <p:spPr>
          <a:xfrm>
            <a:off x="623429" y="1191863"/>
            <a:ext cx="13736514" cy="121061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572778642"/>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8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 y="0"/>
            <a:ext cx="15119993" cy="10693738"/>
          </a:xfrm>
          <a:prstGeom prst="rect">
            <a:avLst/>
          </a:prstGeom>
        </p:spPr>
      </p:pic>
      <p:sp>
        <p:nvSpPr>
          <p:cNvPr id="8" name="Date Placeholder 3"/>
          <p:cNvSpPr>
            <a:spLocks noGrp="1"/>
          </p:cNvSpPr>
          <p:nvPr>
            <p:ph type="dt" sz="half" idx="2"/>
          </p:nvPr>
        </p:nvSpPr>
        <p:spPr>
          <a:xfrm>
            <a:off x="623429" y="10115793"/>
            <a:ext cx="3401854" cy="569240"/>
          </a:xfrm>
          <a:prstGeom prst="rect">
            <a:avLst/>
          </a:prstGeom>
        </p:spPr>
        <p:txBody>
          <a:bodyPr vert="horz" lIns="91440" tIns="45720" rIns="91440" bIns="45720" rtlCol="0" anchor="ctr"/>
          <a:lstStyle>
            <a:lvl1pPr algn="l">
              <a:defRPr sz="1400">
                <a:solidFill>
                  <a:schemeClr val="bg1"/>
                </a:solidFill>
                <a:latin typeface="Arial" panose="020B0604020202020204" pitchFamily="34" charset="0"/>
                <a:cs typeface="Arial" panose="020B0604020202020204" pitchFamily="34" charset="0"/>
              </a:defRPr>
            </a:lvl1pPr>
          </a:lstStyle>
          <a:p>
            <a:pPr defTabSz="1238921"/>
            <a:fld id="{7C2445B6-61E3-4F94-A9CA-A2F7598A55F4}" type="datetimeFigureOut">
              <a:rPr lang="en-NZ" smtClean="0">
                <a:solidFill>
                  <a:prstClr val="white"/>
                </a:solidFill>
              </a:rPr>
              <a:pPr defTabSz="1238921"/>
              <a:t>5/07/2018</a:t>
            </a:fld>
            <a:endParaRPr lang="en-NZ" dirty="0">
              <a:solidFill>
                <a:prstClr val="white"/>
              </a:solidFill>
            </a:endParaRPr>
          </a:p>
        </p:txBody>
      </p:sp>
      <p:sp>
        <p:nvSpPr>
          <p:cNvPr id="9" name="Slide Number Placeholder 5"/>
          <p:cNvSpPr>
            <a:spLocks noGrp="1"/>
          </p:cNvSpPr>
          <p:nvPr>
            <p:ph type="sldNum" sz="quarter" idx="4"/>
          </p:nvPr>
        </p:nvSpPr>
        <p:spPr>
          <a:xfrm>
            <a:off x="11103048" y="10115793"/>
            <a:ext cx="3401854" cy="569240"/>
          </a:xfrm>
          <a:prstGeom prst="rect">
            <a:avLst/>
          </a:prstGeom>
        </p:spPr>
        <p:txBody>
          <a:bodyPr vert="horz" lIns="91440" tIns="45720" rIns="91440" bIns="45720" rtlCol="0" anchor="ctr"/>
          <a:lstStyle>
            <a:lvl1pPr algn="r">
              <a:defRPr sz="1400">
                <a:solidFill>
                  <a:schemeClr val="bg1"/>
                </a:solidFill>
                <a:latin typeface="Arial" panose="020B0604020202020204" pitchFamily="34" charset="0"/>
                <a:cs typeface="Arial" panose="020B0604020202020204" pitchFamily="34" charset="0"/>
              </a:defRPr>
            </a:lvl1pPr>
          </a:lstStyle>
          <a:p>
            <a:pPr defTabSz="1238921"/>
            <a:fld id="{EC8B01C9-1631-4A4E-9C6F-20539DBACCA8}" type="slidenum">
              <a:rPr lang="en-NZ" smtClean="0">
                <a:solidFill>
                  <a:prstClr val="white"/>
                </a:solidFill>
              </a:rPr>
              <a:pPr defTabSz="1238921"/>
              <a:t>‹#›</a:t>
            </a:fld>
            <a:endParaRPr lang="en-NZ" dirty="0">
              <a:solidFill>
                <a:prstClr val="white"/>
              </a:solidFill>
            </a:endParaRPr>
          </a:p>
        </p:txBody>
      </p:sp>
      <p:sp>
        <p:nvSpPr>
          <p:cNvPr id="10" name="Title Placeholder 1"/>
          <p:cNvSpPr>
            <a:spLocks noGrp="1"/>
          </p:cNvSpPr>
          <p:nvPr>
            <p:ph type="title"/>
          </p:nvPr>
        </p:nvSpPr>
        <p:spPr>
          <a:xfrm>
            <a:off x="623429" y="1554934"/>
            <a:ext cx="13736514" cy="121061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195207444"/>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8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0" y="0"/>
            <a:ext cx="15119996" cy="10693739"/>
          </a:xfrm>
          <a:prstGeom prst="rect">
            <a:avLst/>
          </a:prstGeom>
        </p:spPr>
      </p:pic>
      <p:sp>
        <p:nvSpPr>
          <p:cNvPr id="8" name="Title Placeholder 1"/>
          <p:cNvSpPr>
            <a:spLocks noGrp="1"/>
          </p:cNvSpPr>
          <p:nvPr>
            <p:ph type="title"/>
          </p:nvPr>
        </p:nvSpPr>
        <p:spPr>
          <a:xfrm>
            <a:off x="1039456" y="1639088"/>
            <a:ext cx="11874321" cy="121061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9" name="Text Placeholder 2"/>
          <p:cNvSpPr>
            <a:spLocks noGrp="1"/>
          </p:cNvSpPr>
          <p:nvPr>
            <p:ph type="body" idx="1"/>
          </p:nvPr>
        </p:nvSpPr>
        <p:spPr>
          <a:xfrm>
            <a:off x="1039456" y="3065928"/>
            <a:ext cx="13040439" cy="562731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Date Placeholder 3"/>
          <p:cNvSpPr>
            <a:spLocks noGrp="1"/>
          </p:cNvSpPr>
          <p:nvPr>
            <p:ph type="dt" sz="half" idx="2"/>
          </p:nvPr>
        </p:nvSpPr>
        <p:spPr>
          <a:xfrm>
            <a:off x="623429" y="10115793"/>
            <a:ext cx="3401854" cy="569240"/>
          </a:xfrm>
          <a:prstGeom prst="rect">
            <a:avLst/>
          </a:prstGeom>
        </p:spPr>
        <p:txBody>
          <a:bodyPr vert="horz" lIns="91440" tIns="45720" rIns="91440" bIns="45720" rtlCol="0" anchor="ctr"/>
          <a:lstStyle>
            <a:lvl1pPr algn="l">
              <a:defRPr sz="1400">
                <a:solidFill>
                  <a:schemeClr val="tx1">
                    <a:tint val="75000"/>
                  </a:schemeClr>
                </a:solidFill>
                <a:latin typeface="Arial" panose="020B0604020202020204" pitchFamily="34" charset="0"/>
                <a:cs typeface="Arial" panose="020B0604020202020204" pitchFamily="34" charset="0"/>
              </a:defRPr>
            </a:lvl1pPr>
          </a:lstStyle>
          <a:p>
            <a:pPr defTabSz="1238921"/>
            <a:fld id="{7C2445B6-61E3-4F94-A9CA-A2F7598A55F4}" type="datetimeFigureOut">
              <a:rPr lang="en-NZ" smtClean="0">
                <a:solidFill>
                  <a:prstClr val="black">
                    <a:tint val="75000"/>
                  </a:prstClr>
                </a:solidFill>
              </a:rPr>
              <a:pPr defTabSz="1238921"/>
              <a:t>5/07/2018</a:t>
            </a:fld>
            <a:endParaRPr lang="en-NZ" dirty="0">
              <a:solidFill>
                <a:prstClr val="black">
                  <a:tint val="75000"/>
                </a:prstClr>
              </a:solidFill>
            </a:endParaRPr>
          </a:p>
        </p:txBody>
      </p:sp>
      <p:sp>
        <p:nvSpPr>
          <p:cNvPr id="11" name="Slide Number Placeholder 5"/>
          <p:cNvSpPr>
            <a:spLocks noGrp="1"/>
          </p:cNvSpPr>
          <p:nvPr>
            <p:ph type="sldNum" sz="quarter" idx="4"/>
          </p:nvPr>
        </p:nvSpPr>
        <p:spPr>
          <a:xfrm>
            <a:off x="11103048" y="10115793"/>
            <a:ext cx="3401854" cy="569240"/>
          </a:xfrm>
          <a:prstGeom prst="rect">
            <a:avLst/>
          </a:prstGeom>
        </p:spPr>
        <p:txBody>
          <a:bodyPr vert="horz" lIns="91440" tIns="45720" rIns="91440" bIns="45720" rtlCol="0" anchor="ctr"/>
          <a:lstStyle>
            <a:lvl1pPr algn="r">
              <a:defRPr sz="1400">
                <a:solidFill>
                  <a:schemeClr val="tx1">
                    <a:tint val="75000"/>
                  </a:schemeClr>
                </a:solidFill>
                <a:latin typeface="Arial" panose="020B0604020202020204" pitchFamily="34" charset="0"/>
                <a:cs typeface="Arial" panose="020B0604020202020204" pitchFamily="34" charset="0"/>
              </a:defRPr>
            </a:lvl1pPr>
          </a:lstStyle>
          <a:p>
            <a:pPr defTabSz="1238921"/>
            <a:fld id="{EC8B01C9-1631-4A4E-9C6F-20539DBACCA8}" type="slidenum">
              <a:rPr lang="en-NZ" smtClean="0">
                <a:solidFill>
                  <a:prstClr val="black">
                    <a:tint val="75000"/>
                  </a:prstClr>
                </a:solidFill>
              </a:rPr>
              <a:pPr defTabSz="1238921"/>
              <a:t>‹#›</a:t>
            </a:fld>
            <a:endParaRPr lang="en-NZ" dirty="0">
              <a:solidFill>
                <a:prstClr val="black">
                  <a:tint val="75000"/>
                </a:prstClr>
              </a:solidFill>
            </a:endParaRPr>
          </a:p>
        </p:txBody>
      </p:sp>
    </p:spTree>
    <p:extLst>
      <p:ext uri="{BB962C8B-B14F-4D97-AF65-F5344CB8AC3E}">
        <p14:creationId xmlns:p14="http://schemas.microsoft.com/office/powerpoint/2010/main" val="3252615522"/>
      </p:ext>
    </p:extLst>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5780" y="-219204"/>
            <a:ext cx="19397363" cy="10911017"/>
          </a:xfrm>
          <a:prstGeom prst="rect">
            <a:avLst/>
          </a:prstGeom>
        </p:spPr>
      </p:pic>
    </p:spTree>
    <p:extLst>
      <p:ext uri="{BB962C8B-B14F-4D97-AF65-F5344CB8AC3E}">
        <p14:creationId xmlns:p14="http://schemas.microsoft.com/office/powerpoint/2010/main" val="39169559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2822" y="2467182"/>
            <a:ext cx="13607449" cy="2803076"/>
          </a:xfrm>
        </p:spPr>
        <p:txBody>
          <a:bodyPr>
            <a:normAutofit/>
          </a:bodyPr>
          <a:lstStyle/>
          <a:p>
            <a:pPr marL="742950" lvl="0" indent="-742950">
              <a:buFont typeface="+mj-lt"/>
              <a:buAutoNum type="arabicPeriod" startAt="4"/>
            </a:pPr>
            <a:r>
              <a:rPr lang="en-GB" dirty="0"/>
              <a:t>Values the prior knowledge and experiences of all, and enables children and young people to reach their fullest potential in becoming connected, confident, active lifelong learners. </a:t>
            </a:r>
            <a:endParaRPr lang="en-NZ" dirty="0"/>
          </a:p>
        </p:txBody>
      </p:sp>
      <p:sp>
        <p:nvSpPr>
          <p:cNvPr id="4" name="Title 2"/>
          <p:cNvSpPr txBox="1">
            <a:spLocks/>
          </p:cNvSpPr>
          <p:nvPr/>
        </p:nvSpPr>
        <p:spPr>
          <a:xfrm>
            <a:off x="602821" y="5270258"/>
            <a:ext cx="13607449" cy="319849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742950" indent="-742950">
              <a:buFont typeface="+mj-lt"/>
              <a:buAutoNum type="arabicPeriod" startAt="5"/>
            </a:pPr>
            <a:r>
              <a:rPr lang="en-GB" dirty="0" smtClean="0"/>
              <a:t>Ensures that all learners are able to make thoughtful, genuine and ethical choices about their learning, work and life, and thus contribute to their communities and our country’s social, economic and environmental wellbeing.</a:t>
            </a:r>
            <a:endParaRPr lang="en-NZ" dirty="0"/>
          </a:p>
        </p:txBody>
      </p:sp>
    </p:spTree>
    <p:extLst>
      <p:ext uri="{BB962C8B-B14F-4D97-AF65-F5344CB8AC3E}">
        <p14:creationId xmlns:p14="http://schemas.microsoft.com/office/powerpoint/2010/main" val="383421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7395" y="3470032"/>
            <a:ext cx="11339512" cy="1422244"/>
          </a:xfrm>
        </p:spPr>
        <p:txBody>
          <a:bodyPr>
            <a:noAutofit/>
          </a:bodyPr>
          <a:lstStyle/>
          <a:p>
            <a:r>
              <a:rPr lang="en-NZ" sz="8000" dirty="0" smtClean="0"/>
              <a:t>Design Principles</a:t>
            </a:r>
            <a:endParaRPr lang="en-NZ" sz="8000" dirty="0"/>
          </a:p>
        </p:txBody>
      </p:sp>
    </p:spTree>
    <p:extLst>
      <p:ext uri="{BB962C8B-B14F-4D97-AF65-F5344CB8AC3E}">
        <p14:creationId xmlns:p14="http://schemas.microsoft.com/office/powerpoint/2010/main" val="30243813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7535" y="3053068"/>
            <a:ext cx="13864280" cy="897538"/>
          </a:xfrm>
        </p:spPr>
        <p:txBody>
          <a:bodyPr/>
          <a:lstStyle/>
          <a:p>
            <a:pPr marL="742950" indent="-742950">
              <a:buFont typeface="+mj-lt"/>
              <a:buAutoNum type="arabicPeriod"/>
            </a:pPr>
            <a:r>
              <a:rPr lang="en-NZ" sz="4400" dirty="0" smtClean="0">
                <a:latin typeface="Arial" panose="020B0604020202020204" pitchFamily="34" charset="0"/>
                <a:cs typeface="Arial" panose="020B0604020202020204" pitchFamily="34" charset="0"/>
              </a:rPr>
              <a:t>The system is constantly in learning mode</a:t>
            </a:r>
            <a:endParaRPr lang="en-NZ" sz="44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a:stretch>
            <a:fillRect/>
          </a:stretch>
        </p:blipFill>
        <p:spPr>
          <a:xfrm>
            <a:off x="5413697" y="5052006"/>
            <a:ext cx="4291956" cy="1975275"/>
          </a:xfrm>
          <a:prstGeom prst="rect">
            <a:avLst/>
          </a:prstGeom>
        </p:spPr>
      </p:pic>
      <p:sp>
        <p:nvSpPr>
          <p:cNvPr id="6" name="Title 2"/>
          <p:cNvSpPr txBox="1">
            <a:spLocks/>
          </p:cNvSpPr>
          <p:nvPr/>
        </p:nvSpPr>
        <p:spPr>
          <a:xfrm>
            <a:off x="627535" y="4041882"/>
            <a:ext cx="13256612" cy="15895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742950" indent="-742950">
              <a:buFont typeface="+mj-lt"/>
              <a:buAutoNum type="arabicPeriod" startAt="2"/>
            </a:pPr>
            <a:r>
              <a:rPr lang="en-US" dirty="0" smtClean="0"/>
              <a:t>The system is coherent from the perspective of all participants</a:t>
            </a:r>
            <a:endParaRPr lang="en-NZ" dirty="0"/>
          </a:p>
        </p:txBody>
      </p:sp>
      <p:sp>
        <p:nvSpPr>
          <p:cNvPr id="7" name="Title 2"/>
          <p:cNvSpPr txBox="1">
            <a:spLocks/>
          </p:cNvSpPr>
          <p:nvPr/>
        </p:nvSpPr>
        <p:spPr>
          <a:xfrm>
            <a:off x="627535" y="5722676"/>
            <a:ext cx="13864280" cy="897538"/>
          </a:xfrm>
          <a:prstGeom prst="rect">
            <a:avLst/>
          </a:prstGeom>
        </p:spPr>
        <p:txBody>
          <a:bodyPr/>
          <a:lstStyle>
            <a:lvl1pPr algn="l" defTabSz="1425550" rtl="0" eaLnBrk="1" latinLnBrk="0" hangingPunct="1">
              <a:lnSpc>
                <a:spcPct val="90000"/>
              </a:lnSpc>
              <a:spcBef>
                <a:spcPct val="0"/>
              </a:spcBef>
              <a:buNone/>
              <a:defRPr sz="6860" b="1" kern="1200">
                <a:solidFill>
                  <a:schemeClr val="tx1"/>
                </a:solidFill>
                <a:latin typeface="Arial" panose="020B0604020202020204" pitchFamily="34" charset="0"/>
                <a:ea typeface="+mj-ea"/>
                <a:cs typeface="Arial" panose="020B0604020202020204" pitchFamily="34" charset="0"/>
              </a:defRPr>
            </a:lvl1pPr>
          </a:lstStyle>
          <a:p>
            <a:pPr marL="742950" marR="0" lvl="0" indent="-742950" algn="l" defTabSz="1425550" rtl="0" eaLnBrk="1" fontAlgn="auto" latinLnBrk="0" hangingPunct="1">
              <a:lnSpc>
                <a:spcPct val="90000"/>
              </a:lnSpc>
              <a:spcBef>
                <a:spcPct val="0"/>
              </a:spcBef>
              <a:spcAft>
                <a:spcPts val="0"/>
              </a:spcAft>
              <a:buClrTx/>
              <a:buSzTx/>
              <a:buFont typeface="+mj-lt"/>
              <a:buAutoNum type="arabicPeriod" startAt="3"/>
              <a:tabLst/>
              <a:defRPr/>
            </a:pPr>
            <a:r>
              <a:rPr kumimoji="0" lang="en-US" sz="4400" b="1" i="0" u="none" strike="noStrike" kern="1200" cap="none" spc="0" normalizeH="0" baseline="0" noProof="0" dirty="0" smtClean="0">
                <a:ln>
                  <a:noFill/>
                </a:ln>
                <a:solidFill>
                  <a:sysClr val="windowText" lastClr="000000"/>
                </a:solidFill>
                <a:effectLst/>
                <a:uLnTx/>
                <a:uFillTx/>
                <a:latin typeface="Arial" panose="020B0604020202020204" pitchFamily="34" charset="0"/>
                <a:ea typeface="+mj-ea"/>
                <a:cs typeface="Arial" panose="020B0604020202020204" pitchFamily="34" charset="0"/>
              </a:rPr>
              <a:t>The system is purposefully ‘connected’ </a:t>
            </a:r>
            <a:endParaRPr kumimoji="0" lang="en-NZ" sz="4400" b="1" i="0" u="none" strike="noStrike" kern="1200" cap="none" spc="0" normalizeH="0" baseline="0" noProof="0" dirty="0">
              <a:ln>
                <a:noFill/>
              </a:ln>
              <a:solidFill>
                <a:sysClr val="windowText" lastClr="000000"/>
              </a:solidFill>
              <a:effectLst/>
              <a:uLnTx/>
              <a:uFillTx/>
              <a:latin typeface="Arial" panose="020B0604020202020204" pitchFamily="34" charset="0"/>
              <a:ea typeface="+mj-ea"/>
              <a:cs typeface="Arial" panose="020B0604020202020204" pitchFamily="34" charset="0"/>
            </a:endParaRPr>
          </a:p>
        </p:txBody>
      </p:sp>
      <p:sp>
        <p:nvSpPr>
          <p:cNvPr id="8" name="Title 2"/>
          <p:cNvSpPr txBox="1">
            <a:spLocks/>
          </p:cNvSpPr>
          <p:nvPr/>
        </p:nvSpPr>
        <p:spPr>
          <a:xfrm>
            <a:off x="627535" y="6711490"/>
            <a:ext cx="13347957" cy="13172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742950" indent="-742950">
              <a:buFont typeface="+mj-lt"/>
              <a:buAutoNum type="arabicPeriod" startAt="4"/>
            </a:pPr>
            <a:r>
              <a:rPr lang="en-US" smtClean="0"/>
              <a:t>The system actively supports and nurtures teachers and school leaders  </a:t>
            </a:r>
            <a:endParaRPr lang="en-NZ" dirty="0"/>
          </a:p>
        </p:txBody>
      </p:sp>
    </p:spTree>
    <p:extLst>
      <p:ext uri="{BB962C8B-B14F-4D97-AF65-F5344CB8AC3E}">
        <p14:creationId xmlns:p14="http://schemas.microsoft.com/office/powerpoint/2010/main" val="921736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6454" y="3044668"/>
            <a:ext cx="13236746" cy="1354337"/>
          </a:xfrm>
        </p:spPr>
        <p:txBody>
          <a:bodyPr/>
          <a:lstStyle/>
          <a:p>
            <a:pPr marL="742950" indent="-742950">
              <a:buFont typeface="+mj-lt"/>
              <a:buAutoNum type="arabicPeriod" startAt="5"/>
            </a:pPr>
            <a:r>
              <a:rPr lang="en-US" sz="4400" dirty="0" smtClean="0"/>
              <a:t>The </a:t>
            </a:r>
            <a:r>
              <a:rPr lang="en-US" sz="4400" dirty="0"/>
              <a:t>system actively supports and nurtures </a:t>
            </a:r>
            <a:r>
              <a:rPr lang="en-US" sz="4400" dirty="0" smtClean="0"/>
              <a:t>local </a:t>
            </a:r>
            <a:r>
              <a:rPr lang="en-US" sz="4400" dirty="0"/>
              <a:t>education system leaders </a:t>
            </a:r>
            <a:endParaRPr lang="en-NZ" sz="4400" dirty="0"/>
          </a:p>
        </p:txBody>
      </p:sp>
      <p:pic>
        <p:nvPicPr>
          <p:cNvPr id="4" name="Content Placeholder 3"/>
          <p:cNvPicPr>
            <a:picLocks noGrp="1" noChangeAspect="1"/>
          </p:cNvPicPr>
          <p:nvPr>
            <p:ph idx="1"/>
          </p:nvPr>
        </p:nvPicPr>
        <p:blipFill>
          <a:blip r:embed="rId3"/>
          <a:stretch>
            <a:fillRect/>
          </a:stretch>
        </p:blipFill>
        <p:spPr>
          <a:xfrm>
            <a:off x="5413697" y="5052006"/>
            <a:ext cx="4291956" cy="1975275"/>
          </a:xfrm>
          <a:prstGeom prst="rect">
            <a:avLst/>
          </a:prstGeom>
        </p:spPr>
      </p:pic>
      <p:sp>
        <p:nvSpPr>
          <p:cNvPr id="6" name="Title 2"/>
          <p:cNvSpPr txBox="1">
            <a:spLocks/>
          </p:cNvSpPr>
          <p:nvPr/>
        </p:nvSpPr>
        <p:spPr>
          <a:xfrm>
            <a:off x="936454" y="4549931"/>
            <a:ext cx="12347060" cy="1354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742950" indent="-742950">
              <a:buFont typeface="+mj-lt"/>
              <a:buAutoNum type="arabicPeriod" startAt="6"/>
            </a:pPr>
            <a:r>
              <a:rPr lang="en-US" smtClean="0"/>
              <a:t>The system ensures that resources are allocated and used effectively </a:t>
            </a:r>
            <a:endParaRPr lang="en-NZ" dirty="0"/>
          </a:p>
        </p:txBody>
      </p:sp>
    </p:spTree>
    <p:extLst>
      <p:ext uri="{BB962C8B-B14F-4D97-AF65-F5344CB8AC3E}">
        <p14:creationId xmlns:p14="http://schemas.microsoft.com/office/powerpoint/2010/main" val="3264569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936454" y="4549931"/>
            <a:ext cx="12347060" cy="135433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endParaRPr lang="en-NZ" dirty="0"/>
          </a:p>
        </p:txBody>
      </p:sp>
      <p:sp>
        <p:nvSpPr>
          <p:cNvPr id="2" name="Content Placeholder 1"/>
          <p:cNvSpPr>
            <a:spLocks noGrp="1"/>
          </p:cNvSpPr>
          <p:nvPr>
            <p:ph idx="1"/>
          </p:nvPr>
        </p:nvSpPr>
        <p:spPr/>
        <p:txBody>
          <a:bodyPr/>
          <a:lstStyle/>
          <a:p>
            <a:pPr marL="742950" indent="-742950">
              <a:buFont typeface="+mj-lt"/>
              <a:buAutoNum type="arabicPeriod"/>
            </a:pPr>
            <a:r>
              <a:rPr lang="en-NZ" b="1" dirty="0" smtClean="0"/>
              <a:t>What is working well?</a:t>
            </a:r>
          </a:p>
          <a:p>
            <a:pPr marL="742950" indent="-742950">
              <a:buFont typeface="+mj-lt"/>
              <a:buAutoNum type="arabicPeriod"/>
            </a:pPr>
            <a:r>
              <a:rPr lang="en-NZ" b="1" dirty="0" smtClean="0"/>
              <a:t>What is not working well?</a:t>
            </a:r>
          </a:p>
          <a:p>
            <a:pPr marL="742950" indent="-742950">
              <a:buFont typeface="+mj-lt"/>
              <a:buAutoNum type="arabicPeriod"/>
            </a:pPr>
            <a:r>
              <a:rPr lang="en-NZ" b="1" dirty="0" smtClean="0"/>
              <a:t>What would you change, and how?</a:t>
            </a:r>
            <a:endParaRPr lang="en-NZ" b="1" dirty="0"/>
          </a:p>
        </p:txBody>
      </p:sp>
      <p:sp>
        <p:nvSpPr>
          <p:cNvPr id="5" name="Title 4"/>
          <p:cNvSpPr>
            <a:spLocks noGrp="1"/>
          </p:cNvSpPr>
          <p:nvPr>
            <p:ph type="title"/>
          </p:nvPr>
        </p:nvSpPr>
        <p:spPr>
          <a:xfrm>
            <a:off x="1039455" y="1855882"/>
            <a:ext cx="13040439" cy="1237148"/>
          </a:xfrm>
        </p:spPr>
        <p:txBody>
          <a:bodyPr/>
          <a:lstStyle/>
          <a:p>
            <a:r>
              <a:rPr lang="en-NZ" sz="6000" dirty="0" smtClean="0"/>
              <a:t>Survey Questions</a:t>
            </a:r>
            <a:endParaRPr lang="en-NZ" sz="6000" dirty="0"/>
          </a:p>
        </p:txBody>
      </p:sp>
    </p:spTree>
    <p:extLst>
      <p:ext uri="{BB962C8B-B14F-4D97-AF65-F5344CB8AC3E}">
        <p14:creationId xmlns:p14="http://schemas.microsoft.com/office/powerpoint/2010/main" val="2932686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76297" y="-1054177"/>
            <a:ext cx="20884374" cy="11745990"/>
          </a:xfrm>
        </p:spPr>
      </p:pic>
    </p:spTree>
    <p:extLst>
      <p:ext uri="{BB962C8B-B14F-4D97-AF65-F5344CB8AC3E}">
        <p14:creationId xmlns:p14="http://schemas.microsoft.com/office/powerpoint/2010/main" val="2130106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890713" y="1386009"/>
            <a:ext cx="11339512" cy="982053"/>
          </a:xfrm>
        </p:spPr>
        <p:txBody>
          <a:bodyPr/>
          <a:lstStyle/>
          <a:p>
            <a:r>
              <a:rPr lang="en-NZ" dirty="0" smtClean="0"/>
              <a:t>Independent Taskforce</a:t>
            </a:r>
            <a:endParaRPr lang="en-NZ" dirty="0"/>
          </a:p>
        </p:txBody>
      </p:sp>
      <p:pic>
        <p:nvPicPr>
          <p:cNvPr id="2" name="Picture 1"/>
          <p:cNvPicPr>
            <a:picLocks noChangeAspect="1"/>
          </p:cNvPicPr>
          <p:nvPr/>
        </p:nvPicPr>
        <p:blipFill>
          <a:blip r:embed="rId2"/>
          <a:stretch>
            <a:fillRect/>
          </a:stretch>
        </p:blipFill>
        <p:spPr>
          <a:xfrm>
            <a:off x="889246" y="3225233"/>
            <a:ext cx="1922018" cy="2539808"/>
          </a:xfrm>
          <a:prstGeom prst="rect">
            <a:avLst/>
          </a:prstGeom>
        </p:spPr>
      </p:pic>
      <p:pic>
        <p:nvPicPr>
          <p:cNvPr id="3" name="Picture 2"/>
          <p:cNvPicPr>
            <a:picLocks noChangeAspect="1"/>
          </p:cNvPicPr>
          <p:nvPr/>
        </p:nvPicPr>
        <p:blipFill>
          <a:blip r:embed="rId3"/>
          <a:stretch>
            <a:fillRect/>
          </a:stretch>
        </p:blipFill>
        <p:spPr>
          <a:xfrm>
            <a:off x="3558921" y="3225233"/>
            <a:ext cx="1852676" cy="2434946"/>
          </a:xfrm>
          <a:prstGeom prst="rect">
            <a:avLst/>
          </a:prstGeom>
        </p:spPr>
      </p:pic>
      <p:pic>
        <p:nvPicPr>
          <p:cNvPr id="8" name="Picture 7"/>
          <p:cNvPicPr>
            <a:picLocks noChangeAspect="1"/>
          </p:cNvPicPr>
          <p:nvPr/>
        </p:nvPicPr>
        <p:blipFill rotWithShape="1">
          <a:blip r:embed="rId4"/>
          <a:srcRect l="5482" r="9627" b="5511"/>
          <a:stretch/>
        </p:blipFill>
        <p:spPr>
          <a:xfrm>
            <a:off x="8748832" y="3245681"/>
            <a:ext cx="2125360" cy="2498911"/>
          </a:xfrm>
          <a:prstGeom prst="rect">
            <a:avLst/>
          </a:prstGeom>
        </p:spPr>
      </p:pic>
      <p:pic>
        <p:nvPicPr>
          <p:cNvPr id="9" name="Picture 8"/>
          <p:cNvPicPr>
            <a:picLocks noChangeAspect="1"/>
          </p:cNvPicPr>
          <p:nvPr/>
        </p:nvPicPr>
        <p:blipFill rotWithShape="1">
          <a:blip r:embed="rId5"/>
          <a:srcRect l="6906" b="6650"/>
          <a:stretch/>
        </p:blipFill>
        <p:spPr>
          <a:xfrm>
            <a:off x="11555258" y="3197706"/>
            <a:ext cx="2394963" cy="2567335"/>
          </a:xfrm>
          <a:prstGeom prst="rect">
            <a:avLst/>
          </a:prstGeom>
        </p:spPr>
      </p:pic>
      <p:pic>
        <p:nvPicPr>
          <p:cNvPr id="10" name="Picture 9"/>
          <p:cNvPicPr>
            <a:picLocks noChangeAspect="1"/>
          </p:cNvPicPr>
          <p:nvPr/>
        </p:nvPicPr>
        <p:blipFill rotWithShape="1">
          <a:blip r:embed="rId3"/>
          <a:srcRect b="3650"/>
          <a:stretch/>
        </p:blipFill>
        <p:spPr>
          <a:xfrm>
            <a:off x="3492329" y="3225233"/>
            <a:ext cx="2016684" cy="2553775"/>
          </a:xfrm>
          <a:prstGeom prst="rect">
            <a:avLst/>
          </a:prstGeom>
        </p:spPr>
      </p:pic>
      <p:pic>
        <p:nvPicPr>
          <p:cNvPr id="11" name="Picture 10"/>
          <p:cNvPicPr>
            <a:picLocks noChangeAspect="1"/>
          </p:cNvPicPr>
          <p:nvPr/>
        </p:nvPicPr>
        <p:blipFill rotWithShape="1">
          <a:blip r:embed="rId6"/>
          <a:srcRect l="4849" r="11275"/>
          <a:stretch/>
        </p:blipFill>
        <p:spPr>
          <a:xfrm>
            <a:off x="6092662" y="3245681"/>
            <a:ext cx="1975104" cy="2539808"/>
          </a:xfrm>
          <a:prstGeom prst="rect">
            <a:avLst/>
          </a:prstGeom>
        </p:spPr>
      </p:pic>
      <p:pic>
        <p:nvPicPr>
          <p:cNvPr id="12" name="Picture 11"/>
          <p:cNvPicPr>
            <a:picLocks noChangeAspect="1"/>
          </p:cNvPicPr>
          <p:nvPr/>
        </p:nvPicPr>
        <p:blipFill rotWithShape="1">
          <a:blip r:embed="rId4"/>
          <a:srcRect l="5482" r="9627" b="5511"/>
          <a:stretch/>
        </p:blipFill>
        <p:spPr>
          <a:xfrm>
            <a:off x="8748832" y="3200801"/>
            <a:ext cx="2125360" cy="2498911"/>
          </a:xfrm>
          <a:prstGeom prst="rect">
            <a:avLst/>
          </a:prstGeom>
        </p:spPr>
      </p:pic>
      <p:sp>
        <p:nvSpPr>
          <p:cNvPr id="13" name="TextBox 12"/>
          <p:cNvSpPr txBox="1"/>
          <p:nvPr/>
        </p:nvSpPr>
        <p:spPr>
          <a:xfrm>
            <a:off x="1109890" y="6020609"/>
            <a:ext cx="1561645" cy="830997"/>
          </a:xfrm>
          <a:prstGeom prst="rect">
            <a:avLst/>
          </a:prstGeom>
          <a:noFill/>
        </p:spPr>
        <p:txBody>
          <a:bodyPr wrap="none" rtlCol="0">
            <a:spAutoFit/>
          </a:bodyPr>
          <a:lstStyle/>
          <a:p>
            <a:pPr algn="ctr"/>
            <a:r>
              <a:rPr lang="en-NZ" sz="2400" b="1" dirty="0" smtClean="0">
                <a:solidFill>
                  <a:schemeClr val="accent2"/>
                </a:solidFill>
              </a:rPr>
              <a:t>Bali Haque</a:t>
            </a:r>
          </a:p>
          <a:p>
            <a:pPr algn="ctr"/>
            <a:r>
              <a:rPr lang="en-NZ" sz="2400" b="1" dirty="0" smtClean="0">
                <a:solidFill>
                  <a:schemeClr val="accent2"/>
                </a:solidFill>
              </a:rPr>
              <a:t>Chair</a:t>
            </a:r>
            <a:endParaRPr lang="en-NZ" sz="2400" b="1" dirty="0">
              <a:solidFill>
                <a:schemeClr val="accent2"/>
              </a:solidFill>
            </a:endParaRPr>
          </a:p>
        </p:txBody>
      </p:sp>
      <p:sp>
        <p:nvSpPr>
          <p:cNvPr id="14" name="TextBox 13"/>
          <p:cNvSpPr txBox="1"/>
          <p:nvPr/>
        </p:nvSpPr>
        <p:spPr>
          <a:xfrm>
            <a:off x="3233881" y="6020610"/>
            <a:ext cx="2533579" cy="461665"/>
          </a:xfrm>
          <a:prstGeom prst="rect">
            <a:avLst/>
          </a:prstGeom>
          <a:noFill/>
        </p:spPr>
        <p:txBody>
          <a:bodyPr wrap="none" rtlCol="0">
            <a:spAutoFit/>
          </a:bodyPr>
          <a:lstStyle/>
          <a:p>
            <a:r>
              <a:rPr lang="en-NZ" sz="2400" b="1" dirty="0">
                <a:solidFill>
                  <a:schemeClr val="accent2"/>
                </a:solidFill>
              </a:rPr>
              <a:t>Barbara </a:t>
            </a:r>
            <a:r>
              <a:rPr lang="en-NZ" sz="2400" b="1" dirty="0" err="1">
                <a:solidFill>
                  <a:schemeClr val="accent2"/>
                </a:solidFill>
              </a:rPr>
              <a:t>Ala’alatoa</a:t>
            </a:r>
            <a:endParaRPr lang="en-NZ" sz="2400" b="1" dirty="0">
              <a:solidFill>
                <a:schemeClr val="accent2"/>
              </a:solidFill>
            </a:endParaRPr>
          </a:p>
        </p:txBody>
      </p:sp>
      <p:sp>
        <p:nvSpPr>
          <p:cNvPr id="15" name="TextBox 14"/>
          <p:cNvSpPr txBox="1"/>
          <p:nvPr/>
        </p:nvSpPr>
        <p:spPr>
          <a:xfrm flipH="1">
            <a:off x="6092662" y="6020610"/>
            <a:ext cx="2247449" cy="830997"/>
          </a:xfrm>
          <a:prstGeom prst="rect">
            <a:avLst/>
          </a:prstGeom>
          <a:noFill/>
        </p:spPr>
        <p:txBody>
          <a:bodyPr wrap="square" rtlCol="0">
            <a:spAutoFit/>
          </a:bodyPr>
          <a:lstStyle/>
          <a:p>
            <a:pPr algn="ctr"/>
            <a:r>
              <a:rPr lang="en-NZ" sz="2400" b="1" dirty="0">
                <a:solidFill>
                  <a:schemeClr val="accent2"/>
                </a:solidFill>
              </a:rPr>
              <a:t>Professor </a:t>
            </a:r>
            <a:endParaRPr lang="en-NZ" sz="2400" b="1" dirty="0" smtClean="0">
              <a:solidFill>
                <a:schemeClr val="accent2"/>
              </a:solidFill>
            </a:endParaRPr>
          </a:p>
          <a:p>
            <a:pPr algn="ctr"/>
            <a:r>
              <a:rPr lang="en-NZ" sz="2400" b="1" dirty="0" smtClean="0">
                <a:solidFill>
                  <a:schemeClr val="accent2"/>
                </a:solidFill>
              </a:rPr>
              <a:t>Mere </a:t>
            </a:r>
            <a:r>
              <a:rPr lang="en-NZ" sz="2400" b="1" dirty="0">
                <a:solidFill>
                  <a:schemeClr val="accent2"/>
                </a:solidFill>
              </a:rPr>
              <a:t>Berryman</a:t>
            </a:r>
          </a:p>
        </p:txBody>
      </p:sp>
      <p:sp>
        <p:nvSpPr>
          <p:cNvPr id="16" name="TextBox 15"/>
          <p:cNvSpPr txBox="1"/>
          <p:nvPr/>
        </p:nvSpPr>
        <p:spPr>
          <a:xfrm>
            <a:off x="9148399" y="6020608"/>
            <a:ext cx="1725793" cy="830997"/>
          </a:xfrm>
          <a:prstGeom prst="rect">
            <a:avLst/>
          </a:prstGeom>
          <a:noFill/>
        </p:spPr>
        <p:txBody>
          <a:bodyPr wrap="none" rtlCol="0">
            <a:spAutoFit/>
          </a:bodyPr>
          <a:lstStyle/>
          <a:p>
            <a:pPr algn="ctr"/>
            <a:r>
              <a:rPr lang="en-NZ" sz="2400" b="1" dirty="0">
                <a:solidFill>
                  <a:schemeClr val="accent2"/>
                </a:solidFill>
              </a:rPr>
              <a:t>Professor </a:t>
            </a:r>
            <a:endParaRPr lang="en-NZ" sz="2400" b="1" dirty="0" smtClean="0">
              <a:solidFill>
                <a:schemeClr val="accent2"/>
              </a:solidFill>
            </a:endParaRPr>
          </a:p>
          <a:p>
            <a:pPr algn="ctr"/>
            <a:r>
              <a:rPr lang="en-NZ" sz="2400" b="1" dirty="0" smtClean="0">
                <a:solidFill>
                  <a:schemeClr val="accent2"/>
                </a:solidFill>
              </a:rPr>
              <a:t>John </a:t>
            </a:r>
            <a:r>
              <a:rPr lang="en-NZ" sz="2400" b="1" dirty="0">
                <a:solidFill>
                  <a:schemeClr val="accent2"/>
                </a:solidFill>
              </a:rPr>
              <a:t>O’Neill</a:t>
            </a:r>
          </a:p>
        </p:txBody>
      </p:sp>
      <p:sp>
        <p:nvSpPr>
          <p:cNvPr id="17" name="TextBox 16"/>
          <p:cNvSpPr txBox="1"/>
          <p:nvPr/>
        </p:nvSpPr>
        <p:spPr>
          <a:xfrm>
            <a:off x="11761238" y="6020608"/>
            <a:ext cx="2075324" cy="467692"/>
          </a:xfrm>
          <a:prstGeom prst="rect">
            <a:avLst/>
          </a:prstGeom>
          <a:noFill/>
        </p:spPr>
        <p:txBody>
          <a:bodyPr wrap="square" rtlCol="0">
            <a:spAutoFit/>
          </a:bodyPr>
          <a:lstStyle/>
          <a:p>
            <a:r>
              <a:rPr lang="en-NZ" sz="2400" b="1" dirty="0">
                <a:solidFill>
                  <a:schemeClr val="accent2"/>
                </a:solidFill>
              </a:rPr>
              <a:t>Dr Cathy Wylie </a:t>
            </a:r>
          </a:p>
        </p:txBody>
      </p:sp>
    </p:spTree>
    <p:extLst>
      <p:ext uri="{BB962C8B-B14F-4D97-AF65-F5344CB8AC3E}">
        <p14:creationId xmlns:p14="http://schemas.microsoft.com/office/powerpoint/2010/main" val="1880563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67395" y="3470032"/>
            <a:ext cx="11339512" cy="1422244"/>
          </a:xfrm>
        </p:spPr>
        <p:txBody>
          <a:bodyPr>
            <a:noAutofit/>
          </a:bodyPr>
          <a:lstStyle/>
          <a:p>
            <a:r>
              <a:rPr lang="en-NZ" sz="8000" dirty="0" smtClean="0"/>
              <a:t>Terms of Reference</a:t>
            </a:r>
            <a:endParaRPr lang="en-NZ" sz="8000" dirty="0"/>
          </a:p>
        </p:txBody>
      </p:sp>
    </p:spTree>
    <p:extLst>
      <p:ext uri="{BB962C8B-B14F-4D97-AF65-F5344CB8AC3E}">
        <p14:creationId xmlns:p14="http://schemas.microsoft.com/office/powerpoint/2010/main" val="23458723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2964" y="2151761"/>
            <a:ext cx="11339512" cy="864821"/>
          </a:xfrm>
        </p:spPr>
        <p:txBody>
          <a:bodyPr>
            <a:noAutofit/>
          </a:bodyPr>
          <a:lstStyle/>
          <a:p>
            <a:pPr algn="l"/>
            <a:r>
              <a:rPr lang="en-NZ" b="1" dirty="0" smtClean="0">
                <a:latin typeface="Arial" panose="020B0604020202020204" pitchFamily="34" charset="0"/>
                <a:cs typeface="Arial" panose="020B0604020202020204" pitchFamily="34" charset="0"/>
              </a:rPr>
              <a:t>Terms of Reference: Outcome</a:t>
            </a:r>
            <a:endParaRPr lang="en-NZ"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990380" y="3820420"/>
            <a:ext cx="12611671" cy="3506504"/>
          </a:xfrm>
          <a:prstGeom prst="rect">
            <a:avLst/>
          </a:prstGeom>
        </p:spPr>
        <p:txBody>
          <a:bodyPr>
            <a:noAutofit/>
          </a:bodyPr>
          <a:lstStyle/>
          <a:p>
            <a:pPr algn="l"/>
            <a:r>
              <a:rPr lang="en-US" sz="4000" dirty="0" smtClean="0"/>
              <a:t>The </a:t>
            </a:r>
            <a:r>
              <a:rPr lang="en-US" sz="4000" dirty="0"/>
              <a:t>review of Tomorrow’s Schools will focus on the changes we need to make to governance, management and administration in education to ensure the fitness of the school system to meet the challenges we face, and to achieve equity and excellence</a:t>
            </a:r>
            <a:r>
              <a:rPr lang="en-US" sz="4000" dirty="0" smtClean="0"/>
              <a:t>.</a:t>
            </a:r>
            <a:endParaRPr lang="en-US" sz="4000" dirty="0"/>
          </a:p>
        </p:txBody>
      </p:sp>
    </p:spTree>
    <p:extLst>
      <p:ext uri="{BB962C8B-B14F-4D97-AF65-F5344CB8AC3E}">
        <p14:creationId xmlns:p14="http://schemas.microsoft.com/office/powerpoint/2010/main" val="3603102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349" y="1800069"/>
            <a:ext cx="11339512" cy="864821"/>
          </a:xfrm>
        </p:spPr>
        <p:txBody>
          <a:bodyPr>
            <a:noAutofit/>
          </a:bodyPr>
          <a:lstStyle/>
          <a:p>
            <a:pPr algn="l"/>
            <a:r>
              <a:rPr lang="en-NZ" b="1" dirty="0" smtClean="0">
                <a:latin typeface="Arial" panose="020B0604020202020204" pitchFamily="34" charset="0"/>
                <a:cs typeface="Arial" panose="020B0604020202020204" pitchFamily="34" charset="0"/>
              </a:rPr>
              <a:t>Terms of Reference: Scope</a:t>
            </a:r>
            <a:endParaRPr lang="en-NZ"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866584" y="3146108"/>
            <a:ext cx="12611671" cy="5294507"/>
          </a:xfrm>
          <a:prstGeom prst="rect">
            <a:avLst/>
          </a:prstGeom>
        </p:spPr>
        <p:txBody>
          <a:bodyPr>
            <a:noAutofit/>
          </a:bodyPr>
          <a:lstStyle/>
          <a:p>
            <a:pPr marL="457200" indent="-457200" algn="l">
              <a:buFont typeface="Arial" panose="020B0604020202020204" pitchFamily="34" charset="0"/>
              <a:buChar char="•"/>
            </a:pPr>
            <a:r>
              <a:rPr lang="en-US" sz="3200" dirty="0" smtClean="0"/>
              <a:t>Compulsory </a:t>
            </a:r>
            <a:r>
              <a:rPr lang="en-US" sz="3200" dirty="0"/>
              <a:t>schooling for children and young people aged 5-19 years (or 21 years for learners with high needs</a:t>
            </a:r>
            <a:r>
              <a:rPr lang="en-US" sz="3200" dirty="0" smtClean="0"/>
              <a:t>)</a:t>
            </a:r>
          </a:p>
          <a:p>
            <a:pPr marL="457200" indent="-457200" algn="l">
              <a:buFont typeface="Arial" panose="020B0604020202020204" pitchFamily="34" charset="0"/>
              <a:buChar char="•"/>
            </a:pPr>
            <a:r>
              <a:rPr lang="en-US" sz="3200" dirty="0" smtClean="0"/>
              <a:t>Focus </a:t>
            </a:r>
            <a:r>
              <a:rPr lang="en-US" sz="3200" dirty="0"/>
              <a:t>on a system that promotes equity and excellence for all NZ children and young people</a:t>
            </a:r>
            <a:r>
              <a:rPr lang="en-US" sz="3200" dirty="0" smtClean="0"/>
              <a:t>.</a:t>
            </a:r>
          </a:p>
          <a:p>
            <a:pPr marL="457200" indent="-457200" algn="l">
              <a:buFont typeface="Arial" panose="020B0604020202020204" pitchFamily="34" charset="0"/>
              <a:buChar char="•"/>
            </a:pPr>
            <a:r>
              <a:rPr lang="en-US" sz="3200" dirty="0" smtClean="0"/>
              <a:t>Limited </a:t>
            </a:r>
            <a:r>
              <a:rPr lang="en-US" sz="3200" dirty="0"/>
              <a:t>to the state and state-integrated schooling system and relevant education </a:t>
            </a:r>
            <a:r>
              <a:rPr lang="en-US" sz="3200" dirty="0" smtClean="0"/>
              <a:t>agencies</a:t>
            </a:r>
          </a:p>
          <a:p>
            <a:pPr marL="457200" indent="-457200" algn="l">
              <a:buFont typeface="Arial" panose="020B0604020202020204" pitchFamily="34" charset="0"/>
              <a:buChar char="•"/>
            </a:pPr>
            <a:r>
              <a:rPr lang="en-US" sz="3200" dirty="0" smtClean="0"/>
              <a:t>May </a:t>
            </a:r>
            <a:r>
              <a:rPr lang="en-US" sz="3200" dirty="0"/>
              <a:t>take into account how the governance, management and administration of the schooling system impacts on the opportunities for employer engagement, the secondary-tertiary interface, transition to tertiary study and work, and transition from early learning to schooling.</a:t>
            </a:r>
            <a:endParaRPr lang="en-US" sz="3200" dirty="0" smtClean="0"/>
          </a:p>
          <a:p>
            <a:pPr algn="l"/>
            <a:endParaRPr lang="en-US" sz="3200" dirty="0"/>
          </a:p>
        </p:txBody>
      </p:sp>
    </p:spTree>
    <p:extLst>
      <p:ext uri="{BB962C8B-B14F-4D97-AF65-F5344CB8AC3E}">
        <p14:creationId xmlns:p14="http://schemas.microsoft.com/office/powerpoint/2010/main" val="2268868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0925" y="1397733"/>
            <a:ext cx="11339512" cy="864821"/>
          </a:xfrm>
        </p:spPr>
        <p:txBody>
          <a:bodyPr>
            <a:normAutofit fontScale="90000"/>
          </a:bodyPr>
          <a:lstStyle/>
          <a:p>
            <a:pPr algn="l"/>
            <a:r>
              <a:rPr lang="en-NZ" b="1" dirty="0" smtClean="0">
                <a:latin typeface="Arial" panose="020B0604020202020204" pitchFamily="34" charset="0"/>
                <a:cs typeface="Arial" panose="020B0604020202020204" pitchFamily="34" charset="0"/>
              </a:rPr>
              <a:t>Terms of Reference: Key themes</a:t>
            </a:r>
            <a:endParaRPr lang="en-NZ" b="1"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921448" y="2473569"/>
            <a:ext cx="12611671" cy="6790006"/>
          </a:xfrm>
          <a:prstGeom prst="rect">
            <a:avLst/>
          </a:prstGeom>
        </p:spPr>
        <p:txBody>
          <a:bodyPr>
            <a:noAutofit/>
          </a:bodyPr>
          <a:lstStyle/>
          <a:p>
            <a:pPr marL="457200" indent="-457200" algn="l">
              <a:buFont typeface="Arial" panose="020B0604020202020204" pitchFamily="34" charset="0"/>
              <a:buChar char="•"/>
            </a:pPr>
            <a:r>
              <a:rPr lang="en-US" sz="2800" dirty="0"/>
              <a:t>The ability of governance, management and administration of the schooling system to respond to the education needs of the future;</a:t>
            </a:r>
          </a:p>
          <a:p>
            <a:pPr marL="457200" indent="-457200" algn="l">
              <a:buFont typeface="Arial" panose="020B0604020202020204" pitchFamily="34" charset="0"/>
              <a:buChar char="•"/>
            </a:pPr>
            <a:r>
              <a:rPr lang="en-US" sz="2800" dirty="0"/>
              <a:t>The ability of schools to respond flexibly to their local communities and the need to balance this with every child’s right to a responsive education at their local school, regardless of where they live;</a:t>
            </a:r>
          </a:p>
          <a:p>
            <a:pPr marL="457200" indent="-457200" algn="l">
              <a:buFont typeface="Arial" panose="020B0604020202020204" pitchFamily="34" charset="0"/>
              <a:buChar char="•"/>
            </a:pPr>
            <a:r>
              <a:rPr lang="en-US" sz="2800" dirty="0"/>
              <a:t>The roles of governance, management and administration in schools, and how they could better support equity and inclusion in the educational progress and outcomes for all children throughout their schooling;</a:t>
            </a:r>
          </a:p>
          <a:p>
            <a:pPr marL="457200" indent="-457200" algn="l">
              <a:buFont typeface="Arial" panose="020B0604020202020204" pitchFamily="34" charset="0"/>
              <a:buChar char="•"/>
            </a:pPr>
            <a:r>
              <a:rPr lang="en-US" sz="2800" dirty="0"/>
              <a:t>Giving active expression to te Tiriti o Waitangi by exploring the impact of the governance, management and administrative system on the ability of schools to meet the needs of all Māori students and assessing its effectiveness for Māori medium students.</a:t>
            </a:r>
          </a:p>
          <a:p>
            <a:pPr marL="457200" indent="-457200" algn="l">
              <a:buFont typeface="Arial" panose="020B0604020202020204" pitchFamily="34" charset="0"/>
              <a:buChar char="•"/>
            </a:pPr>
            <a:r>
              <a:rPr lang="en-US" sz="2800" dirty="0"/>
              <a:t>The environment within which schools operate, including the roles of the Ministry, ERO, NZQA, Education Council and NZSTA in supporting schools (and the yet to be established Education Advisory Service and the Leadership Council).</a:t>
            </a:r>
          </a:p>
        </p:txBody>
      </p:sp>
    </p:spTree>
    <p:extLst>
      <p:ext uri="{BB962C8B-B14F-4D97-AF65-F5344CB8AC3E}">
        <p14:creationId xmlns:p14="http://schemas.microsoft.com/office/powerpoint/2010/main" val="2612460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12095" y="2042721"/>
            <a:ext cx="11958015" cy="1054309"/>
          </a:xfrm>
          <a:prstGeom prst="rect">
            <a:avLst/>
          </a:prstGeom>
        </p:spPr>
        <p:txBody>
          <a:bodyPr vert="horz" lIns="91440" tIns="45720" rIns="91440" bIns="45720" rtlCol="0" anchor="ctr">
            <a:normAutofit/>
          </a:bodyPr>
          <a:lstStyle>
            <a:lvl1pPr algn="l" defTabSz="1425550" rtl="0" eaLnBrk="1" latinLnBrk="0" hangingPunct="1">
              <a:lnSpc>
                <a:spcPct val="90000"/>
              </a:lnSpc>
              <a:spcBef>
                <a:spcPct val="0"/>
              </a:spcBef>
              <a:buNone/>
              <a:defRPr sz="4800" b="1" kern="1200">
                <a:solidFill>
                  <a:schemeClr val="tx1"/>
                </a:solidFill>
                <a:latin typeface="Arial" panose="020B0604020202020204" pitchFamily="34" charset="0"/>
                <a:ea typeface="+mj-ea"/>
                <a:cs typeface="Arial" panose="020B0604020202020204" pitchFamily="34" charset="0"/>
              </a:defRPr>
            </a:lvl1pPr>
          </a:lstStyle>
          <a:p>
            <a:r>
              <a:rPr lang="en-NZ" sz="5400" dirty="0" smtClean="0">
                <a:solidFill>
                  <a:prstClr val="black"/>
                </a:solidFill>
              </a:rPr>
              <a:t>Process</a:t>
            </a:r>
            <a:endParaRPr lang="en-NZ" sz="5400" dirty="0">
              <a:solidFill>
                <a:prstClr val="black"/>
              </a:solidFill>
            </a:endParaRPr>
          </a:p>
        </p:txBody>
      </p:sp>
      <p:pic>
        <p:nvPicPr>
          <p:cNvPr id="2" name="Picture 1"/>
          <p:cNvPicPr>
            <a:picLocks noChangeAspect="1"/>
          </p:cNvPicPr>
          <p:nvPr/>
        </p:nvPicPr>
        <p:blipFill>
          <a:blip r:embed="rId2"/>
          <a:stretch>
            <a:fillRect/>
          </a:stretch>
        </p:blipFill>
        <p:spPr>
          <a:xfrm>
            <a:off x="816616" y="3888676"/>
            <a:ext cx="13486118" cy="2000060"/>
          </a:xfrm>
          <a:prstGeom prst="rect">
            <a:avLst/>
          </a:prstGeom>
        </p:spPr>
      </p:pic>
    </p:spTree>
    <p:extLst>
      <p:ext uri="{BB962C8B-B14F-4D97-AF65-F5344CB8AC3E}">
        <p14:creationId xmlns:p14="http://schemas.microsoft.com/office/powerpoint/2010/main" val="16008754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5676" y="2767914"/>
            <a:ext cx="11977902" cy="3545390"/>
          </a:xfrm>
        </p:spPr>
        <p:txBody>
          <a:bodyPr>
            <a:noAutofit/>
          </a:bodyPr>
          <a:lstStyle/>
          <a:p>
            <a:pPr>
              <a:lnSpc>
                <a:spcPct val="100000"/>
              </a:lnSpc>
            </a:pPr>
            <a:r>
              <a:rPr lang="en-NZ" sz="8000" dirty="0" smtClean="0"/>
              <a:t>Purpose Statement:</a:t>
            </a:r>
            <a:br>
              <a:rPr lang="en-NZ" sz="8000" dirty="0" smtClean="0"/>
            </a:br>
            <a:r>
              <a:rPr lang="en-NZ" sz="8000" dirty="0" smtClean="0"/>
              <a:t> </a:t>
            </a:r>
            <a:r>
              <a:rPr lang="en-NZ" dirty="0" smtClean="0"/>
              <a:t>An education system which promotes equity and excellence</a:t>
            </a:r>
            <a:endParaRPr lang="en-NZ" dirty="0"/>
          </a:p>
        </p:txBody>
      </p:sp>
    </p:spTree>
    <p:extLst>
      <p:ext uri="{BB962C8B-B14F-4D97-AF65-F5344CB8AC3E}">
        <p14:creationId xmlns:p14="http://schemas.microsoft.com/office/powerpoint/2010/main" val="30905058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7535" y="2458995"/>
            <a:ext cx="13864280" cy="2030480"/>
          </a:xfrm>
        </p:spPr>
        <p:txBody>
          <a:bodyPr>
            <a:normAutofit fontScale="90000"/>
          </a:bodyPr>
          <a:lstStyle/>
          <a:p>
            <a:pPr marL="742950" lvl="0" indent="-742950">
              <a:buFont typeface="+mj-lt"/>
              <a:buAutoNum type="arabicPeriod"/>
            </a:pPr>
            <a:r>
              <a:rPr lang="en-GB" dirty="0" smtClean="0"/>
              <a:t>Embodies </a:t>
            </a:r>
            <a:r>
              <a:rPr lang="en-GB" dirty="0"/>
              <a:t>biculturalism and genuine partnership between Māori and Pākehā/Tauiwi under the Treaty of Waitangi</a:t>
            </a:r>
            <a:r>
              <a:rPr lang="en-GB" dirty="0" smtClean="0"/>
              <a:t>.</a:t>
            </a:r>
            <a:br>
              <a:rPr lang="en-GB" dirty="0" smtClean="0"/>
            </a:br>
            <a:r>
              <a:rPr lang="en-GB" dirty="0"/>
              <a:t/>
            </a:r>
            <a:br>
              <a:rPr lang="en-GB" dirty="0"/>
            </a:br>
            <a:endParaRPr lang="en-NZ" dirty="0"/>
          </a:p>
        </p:txBody>
      </p:sp>
      <p:pic>
        <p:nvPicPr>
          <p:cNvPr id="4" name="Content Placeholder 3"/>
          <p:cNvPicPr>
            <a:picLocks noGrp="1" noChangeAspect="1"/>
          </p:cNvPicPr>
          <p:nvPr>
            <p:ph idx="1"/>
          </p:nvPr>
        </p:nvPicPr>
        <p:blipFill>
          <a:blip r:embed="rId3"/>
          <a:stretch>
            <a:fillRect/>
          </a:stretch>
        </p:blipFill>
        <p:spPr>
          <a:xfrm>
            <a:off x="5413697" y="5052006"/>
            <a:ext cx="4291956" cy="1975275"/>
          </a:xfrm>
          <a:prstGeom prst="rect">
            <a:avLst/>
          </a:prstGeom>
        </p:spPr>
      </p:pic>
      <p:sp>
        <p:nvSpPr>
          <p:cNvPr id="6" name="Title 2"/>
          <p:cNvSpPr txBox="1">
            <a:spLocks/>
          </p:cNvSpPr>
          <p:nvPr/>
        </p:nvSpPr>
        <p:spPr>
          <a:xfrm>
            <a:off x="538635" y="4106562"/>
            <a:ext cx="13864280" cy="2397211"/>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742950" indent="-742950">
              <a:buFont typeface="+mj-lt"/>
              <a:buAutoNum type="arabicPeriod" startAt="2"/>
            </a:pPr>
            <a:r>
              <a:rPr lang="en-GB" dirty="0" smtClean="0"/>
              <a:t>Prioritises the rights and best interests of children and young people, and the pursuit of social justice, and allocates resources accordingly.</a:t>
            </a:r>
            <a:r>
              <a:rPr lang="en-NZ" dirty="0" smtClean="0"/>
              <a:t/>
            </a:r>
            <a:br>
              <a:rPr lang="en-NZ" dirty="0" smtClean="0"/>
            </a:br>
            <a:endParaRPr lang="en-NZ" dirty="0"/>
          </a:p>
        </p:txBody>
      </p:sp>
      <p:sp>
        <p:nvSpPr>
          <p:cNvPr id="8" name="Title 2"/>
          <p:cNvSpPr txBox="1">
            <a:spLocks/>
          </p:cNvSpPr>
          <p:nvPr/>
        </p:nvSpPr>
        <p:spPr>
          <a:xfrm>
            <a:off x="449735" y="5867698"/>
            <a:ext cx="13864280" cy="239721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a:lstStyle>
          <a:p>
            <a:pPr marL="742950" indent="-742950">
              <a:buFont typeface="+mj-lt"/>
              <a:buAutoNum type="arabicPeriod" startAt="3"/>
            </a:pPr>
            <a:r>
              <a:rPr lang="en-GB" smtClean="0"/>
              <a:t>Meets the needs and aspirations of diverse learners and communities, particularly those whose needs are not currently being met.</a:t>
            </a:r>
            <a:endParaRPr lang="en-NZ" dirty="0"/>
          </a:p>
        </p:txBody>
      </p:sp>
    </p:spTree>
    <p:extLst>
      <p:ext uri="{BB962C8B-B14F-4D97-AF65-F5344CB8AC3E}">
        <p14:creationId xmlns:p14="http://schemas.microsoft.com/office/powerpoint/2010/main" val="2010511238"/>
      </p:ext>
    </p:extLst>
  </p:cSld>
  <p:clrMapOvr>
    <a:masterClrMapping/>
  </p:clrMapOvr>
</p:sld>
</file>

<file path=ppt/theme/theme1.xml><?xml version="1.0" encoding="utf-8"?>
<a:theme xmlns:a="http://schemas.openxmlformats.org/drawingml/2006/main" name="Office Theme">
  <a:themeElements>
    <a:clrScheme name="Ed Convo">
      <a:dk1>
        <a:sysClr val="windowText" lastClr="000000"/>
      </a:dk1>
      <a:lt1>
        <a:sysClr val="window" lastClr="FFFFFF"/>
      </a:lt1>
      <a:dk2>
        <a:srgbClr val="31287C"/>
      </a:dk2>
      <a:lt2>
        <a:srgbClr val="FBF4B2"/>
      </a:lt2>
      <a:accent1>
        <a:srgbClr val="6600AA"/>
      </a:accent1>
      <a:accent2>
        <a:srgbClr val="009DFF"/>
      </a:accent2>
      <a:accent3>
        <a:srgbClr val="FF7E00"/>
      </a:accent3>
      <a:accent4>
        <a:srgbClr val="F000A4"/>
      </a:accent4>
      <a:accent5>
        <a:srgbClr val="FAB42A"/>
      </a:accent5>
      <a:accent6>
        <a:srgbClr val="FBF4B2"/>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urple Section Bubbl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range 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Normal Pag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602</TotalTime>
  <Words>979</Words>
  <Application>Microsoft Office PowerPoint</Application>
  <PresentationFormat>Custom</PresentationFormat>
  <Paragraphs>85</Paragraphs>
  <Slides>15</Slides>
  <Notes>11</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15</vt:i4>
      </vt:variant>
    </vt:vector>
  </HeadingPairs>
  <TitlesOfParts>
    <vt:vector size="22" baseType="lpstr">
      <vt:lpstr>Arial</vt:lpstr>
      <vt:lpstr>Calibri</vt:lpstr>
      <vt:lpstr>Calibri Light</vt:lpstr>
      <vt:lpstr>Office Theme</vt:lpstr>
      <vt:lpstr>Purple Section Bubbles</vt:lpstr>
      <vt:lpstr>Orange Background</vt:lpstr>
      <vt:lpstr>Normal Page</vt:lpstr>
      <vt:lpstr>PowerPoint Presentation</vt:lpstr>
      <vt:lpstr>Independent Taskforce</vt:lpstr>
      <vt:lpstr>Terms of Reference</vt:lpstr>
      <vt:lpstr>Terms of Reference: Outcome</vt:lpstr>
      <vt:lpstr>Terms of Reference: Scope</vt:lpstr>
      <vt:lpstr>Terms of Reference: Key themes</vt:lpstr>
      <vt:lpstr>PowerPoint Presentation</vt:lpstr>
      <vt:lpstr>Purpose Statement:  An education system which promotes equity and excellence</vt:lpstr>
      <vt:lpstr>Embodies biculturalism and genuine partnership between Māori and Pākehā/Tauiwi under the Treaty of Waitangi.  </vt:lpstr>
      <vt:lpstr>Values the prior knowledge and experiences of all, and enables children and young people to reach their fullest potential in becoming connected, confident, active lifelong learners. </vt:lpstr>
      <vt:lpstr>Design Principles</vt:lpstr>
      <vt:lpstr>The system is constantly in learning mode</vt:lpstr>
      <vt:lpstr>The system actively supports and nurtures local education system leaders </vt:lpstr>
      <vt:lpstr>Survey Questions</vt:lpstr>
      <vt:lpstr>PowerPoint Presentation</vt:lpstr>
    </vt:vector>
  </TitlesOfParts>
  <Company>Ministry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Jonathon Berry</dc:creator>
  <cp:lastModifiedBy>Georgia Dimock</cp:lastModifiedBy>
  <cp:revision>74</cp:revision>
  <cp:lastPrinted>2018-04-12T02:48:24Z</cp:lastPrinted>
  <dcterms:created xsi:type="dcterms:W3CDTF">2018-02-13T02:22:50Z</dcterms:created>
  <dcterms:modified xsi:type="dcterms:W3CDTF">2018-07-05T04:25:02Z</dcterms:modified>
</cp:coreProperties>
</file>